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64"/>
  </p:notesMasterIdLst>
  <p:handoutMasterIdLst>
    <p:handoutMasterId r:id="rId65"/>
  </p:handoutMasterIdLst>
  <p:sldIdLst>
    <p:sldId id="367" r:id="rId7"/>
    <p:sldId id="369" r:id="rId8"/>
    <p:sldId id="347" r:id="rId9"/>
    <p:sldId id="326" r:id="rId10"/>
    <p:sldId id="327" r:id="rId11"/>
    <p:sldId id="328" r:id="rId12"/>
    <p:sldId id="329" r:id="rId13"/>
    <p:sldId id="330" r:id="rId14"/>
    <p:sldId id="331" r:id="rId15"/>
    <p:sldId id="332" r:id="rId16"/>
    <p:sldId id="333" r:id="rId17"/>
    <p:sldId id="334" r:id="rId18"/>
    <p:sldId id="337" r:id="rId19"/>
    <p:sldId id="336" r:id="rId20"/>
    <p:sldId id="335" r:id="rId21"/>
    <p:sldId id="338" r:id="rId22"/>
    <p:sldId id="370" r:id="rId23"/>
    <p:sldId id="316" r:id="rId24"/>
    <p:sldId id="321" r:id="rId25"/>
    <p:sldId id="317" r:id="rId26"/>
    <p:sldId id="318" r:id="rId27"/>
    <p:sldId id="319" r:id="rId28"/>
    <p:sldId id="323" r:id="rId29"/>
    <p:sldId id="371" r:id="rId30"/>
    <p:sldId id="351" r:id="rId31"/>
    <p:sldId id="388" r:id="rId32"/>
    <p:sldId id="389" r:id="rId33"/>
    <p:sldId id="340" r:id="rId34"/>
    <p:sldId id="348" r:id="rId35"/>
    <p:sldId id="362" r:id="rId36"/>
    <p:sldId id="372" r:id="rId37"/>
    <p:sldId id="373" r:id="rId38"/>
    <p:sldId id="378" r:id="rId39"/>
    <p:sldId id="379" r:id="rId40"/>
    <p:sldId id="380" r:id="rId41"/>
    <p:sldId id="376" r:id="rId42"/>
    <p:sldId id="391" r:id="rId43"/>
    <p:sldId id="392" r:id="rId44"/>
    <p:sldId id="377" r:id="rId45"/>
    <p:sldId id="361" r:id="rId46"/>
    <p:sldId id="364" r:id="rId47"/>
    <p:sldId id="365" r:id="rId48"/>
    <p:sldId id="341" r:id="rId49"/>
    <p:sldId id="343" r:id="rId50"/>
    <p:sldId id="353" r:id="rId51"/>
    <p:sldId id="354" r:id="rId52"/>
    <p:sldId id="384" r:id="rId53"/>
    <p:sldId id="385" r:id="rId54"/>
    <p:sldId id="386" r:id="rId55"/>
    <p:sldId id="394" r:id="rId56"/>
    <p:sldId id="382" r:id="rId57"/>
    <p:sldId id="355" r:id="rId58"/>
    <p:sldId id="356" r:id="rId59"/>
    <p:sldId id="357" r:id="rId60"/>
    <p:sldId id="358" r:id="rId61"/>
    <p:sldId id="359" r:id="rId62"/>
    <p:sldId id="360" r:id="rId63"/>
  </p:sldIdLst>
  <p:sldSz cx="9144000" cy="6858000" type="screen4x3"/>
  <p:notesSz cx="6797675" cy="9926638"/>
  <p:defaultTextStyle>
    <a:defPPr>
      <a:defRPr lang="da-DK"/>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y Søegaard" initials="G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00"/>
    <a:srgbClr val="669973"/>
    <a:srgbClr val="005A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llemlayout 1 - Markering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llemlayout 1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38" autoAdjust="0"/>
  </p:normalViewPr>
  <p:slideViewPr>
    <p:cSldViewPr>
      <p:cViewPr varScale="1">
        <p:scale>
          <a:sx n="174" d="100"/>
          <a:sy n="174" d="100"/>
        </p:scale>
        <p:origin x="1404" y="144"/>
      </p:cViewPr>
      <p:guideLst>
        <p:guide orient="horz" pos="2160"/>
        <p:guide pos="2880"/>
      </p:guideLst>
    </p:cSldViewPr>
  </p:slideViewPr>
  <p:notesTextViewPr>
    <p:cViewPr>
      <p:scale>
        <a:sx n="1" d="1"/>
        <a:sy n="1" d="1"/>
      </p:scale>
      <p:origin x="0" y="0"/>
    </p:cViewPr>
  </p:notesTextViewPr>
  <p:sorterViewPr>
    <p:cViewPr>
      <p:scale>
        <a:sx n="89" d="100"/>
        <a:sy n="89" d="100"/>
      </p:scale>
      <p:origin x="0" y="-8827"/>
    </p:cViewPr>
  </p:sorterViewPr>
  <p:notesViewPr>
    <p:cSldViewPr>
      <p:cViewPr varScale="1">
        <p:scale>
          <a:sx n="90" d="100"/>
          <a:sy n="90" d="100"/>
        </p:scale>
        <p:origin x="371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1CC356-4EDC-4F95-A086-2ED13F49B80F}" type="doc">
      <dgm:prSet loTypeId="urn:microsoft.com/office/officeart/2005/8/layout/hList7" loCatId="relationship" qsTypeId="urn:microsoft.com/office/officeart/2005/8/quickstyle/simple1" qsCatId="simple" csTypeId="urn:microsoft.com/office/officeart/2005/8/colors/colorful1" csCatId="colorful" phldr="1"/>
      <dgm:spPr/>
    </dgm:pt>
    <dgm:pt modelId="{A3F1E56A-928D-4CA8-8157-00B926C966DB}">
      <dgm:prSet phldrT="[Tekst]"/>
      <dgm:spPr/>
      <dgm:t>
        <a:bodyPr/>
        <a:lstStyle/>
        <a:p>
          <a:r>
            <a:rPr lang="da-DK" dirty="0"/>
            <a:t>GF 1</a:t>
          </a:r>
        </a:p>
        <a:p>
          <a:r>
            <a:rPr lang="da-DK" dirty="0"/>
            <a:t>FAGRETNING</a:t>
          </a:r>
        </a:p>
      </dgm:t>
    </dgm:pt>
    <dgm:pt modelId="{7FD47F31-A530-4932-94F3-44459E3505DF}" type="parTrans" cxnId="{005A8EDD-6452-4CF3-8B9F-D7B721743772}">
      <dgm:prSet/>
      <dgm:spPr/>
      <dgm:t>
        <a:bodyPr/>
        <a:lstStyle/>
        <a:p>
          <a:endParaRPr lang="da-DK"/>
        </a:p>
      </dgm:t>
    </dgm:pt>
    <dgm:pt modelId="{80107700-2500-4382-9F21-D21B20C9DB97}" type="sibTrans" cxnId="{005A8EDD-6452-4CF3-8B9F-D7B721743772}">
      <dgm:prSet/>
      <dgm:spPr/>
      <dgm:t>
        <a:bodyPr/>
        <a:lstStyle/>
        <a:p>
          <a:endParaRPr lang="da-DK"/>
        </a:p>
      </dgm:t>
    </dgm:pt>
    <dgm:pt modelId="{F5DA3D61-FD1D-4F35-B46E-656763B73E67}">
      <dgm:prSet phldrT="[Tekst]"/>
      <dgm:spPr/>
      <dgm:t>
        <a:bodyPr/>
        <a:lstStyle/>
        <a:p>
          <a:r>
            <a:rPr lang="da-DK" dirty="0"/>
            <a:t>GF 2</a:t>
          </a:r>
        </a:p>
        <a:p>
          <a:endParaRPr lang="da-DK" dirty="0"/>
        </a:p>
      </dgm:t>
    </dgm:pt>
    <dgm:pt modelId="{90D7955A-1548-43DD-A2C5-EF434C6C2594}" type="parTrans" cxnId="{48CD5CCF-82E5-4329-B9C4-23B9E48007C3}">
      <dgm:prSet/>
      <dgm:spPr/>
      <dgm:t>
        <a:bodyPr/>
        <a:lstStyle/>
        <a:p>
          <a:endParaRPr lang="da-DK"/>
        </a:p>
      </dgm:t>
    </dgm:pt>
    <dgm:pt modelId="{E8C8CA48-B5DB-41F3-8C4C-750E7F350770}" type="sibTrans" cxnId="{48CD5CCF-82E5-4329-B9C4-23B9E48007C3}">
      <dgm:prSet/>
      <dgm:spPr/>
      <dgm:t>
        <a:bodyPr/>
        <a:lstStyle/>
        <a:p>
          <a:endParaRPr lang="da-DK"/>
        </a:p>
      </dgm:t>
    </dgm:pt>
    <dgm:pt modelId="{954BDAB3-6911-4314-AB4B-19B6EC85FB65}">
      <dgm:prSet phldrT="[Tekst]"/>
      <dgm:spPr/>
      <dgm:t>
        <a:bodyPr/>
        <a:lstStyle/>
        <a:p>
          <a:r>
            <a:rPr lang="da-DK" dirty="0"/>
            <a:t>HOVEDFORLØB</a:t>
          </a:r>
        </a:p>
        <a:p>
          <a:endParaRPr lang="da-DK" dirty="0"/>
        </a:p>
      </dgm:t>
    </dgm:pt>
    <dgm:pt modelId="{CF2B6BA2-9236-402B-8397-7B4192713AF3}" type="parTrans" cxnId="{3F63686D-9328-40D6-86E5-9CBBA956E0FE}">
      <dgm:prSet/>
      <dgm:spPr/>
      <dgm:t>
        <a:bodyPr/>
        <a:lstStyle/>
        <a:p>
          <a:endParaRPr lang="da-DK"/>
        </a:p>
      </dgm:t>
    </dgm:pt>
    <dgm:pt modelId="{596D5650-1612-40A6-B01B-9C90F9ACCF9F}" type="sibTrans" cxnId="{3F63686D-9328-40D6-86E5-9CBBA956E0FE}">
      <dgm:prSet/>
      <dgm:spPr/>
      <dgm:t>
        <a:bodyPr/>
        <a:lstStyle/>
        <a:p>
          <a:endParaRPr lang="da-DK"/>
        </a:p>
      </dgm:t>
    </dgm:pt>
    <dgm:pt modelId="{B1B1610E-4848-46F4-A7FF-D1258B0F0D8D}" type="pres">
      <dgm:prSet presAssocID="{5B1CC356-4EDC-4F95-A086-2ED13F49B80F}" presName="Name0" presStyleCnt="0">
        <dgm:presLayoutVars>
          <dgm:dir/>
          <dgm:resizeHandles val="exact"/>
        </dgm:presLayoutVars>
      </dgm:prSet>
      <dgm:spPr/>
    </dgm:pt>
    <dgm:pt modelId="{BEC869EA-1FCA-43AE-9520-5BCAF5EB4343}" type="pres">
      <dgm:prSet presAssocID="{5B1CC356-4EDC-4F95-A086-2ED13F49B80F}" presName="fgShape" presStyleLbl="fgShp" presStyleIdx="0" presStyleCnt="1" custLinFactNeighborY="17794"/>
      <dgm:spPr>
        <a:prstGeom prst="notchedRightArrow">
          <a:avLst/>
        </a:prstGeom>
      </dgm:spPr>
    </dgm:pt>
    <dgm:pt modelId="{34A14D23-C48A-4623-A762-8ABD14F9AEB8}" type="pres">
      <dgm:prSet presAssocID="{5B1CC356-4EDC-4F95-A086-2ED13F49B80F}" presName="linComp" presStyleCnt="0"/>
      <dgm:spPr/>
    </dgm:pt>
    <dgm:pt modelId="{C6565E6C-30A2-4D0E-9AC0-5F888DBADF2A}" type="pres">
      <dgm:prSet presAssocID="{A3F1E56A-928D-4CA8-8157-00B926C966DB}" presName="compNode" presStyleCnt="0"/>
      <dgm:spPr/>
    </dgm:pt>
    <dgm:pt modelId="{2A6797F8-F32F-441B-AB3D-FCB3A3032083}" type="pres">
      <dgm:prSet presAssocID="{A3F1E56A-928D-4CA8-8157-00B926C966DB}" presName="bkgdShape" presStyleLbl="node1" presStyleIdx="0" presStyleCnt="3"/>
      <dgm:spPr/>
    </dgm:pt>
    <dgm:pt modelId="{BDA2C5DC-04B3-4937-B0F2-811FDC85799A}" type="pres">
      <dgm:prSet presAssocID="{A3F1E56A-928D-4CA8-8157-00B926C966DB}" presName="nodeTx" presStyleLbl="node1" presStyleIdx="0" presStyleCnt="3">
        <dgm:presLayoutVars>
          <dgm:bulletEnabled val="1"/>
        </dgm:presLayoutVars>
      </dgm:prSet>
      <dgm:spPr/>
    </dgm:pt>
    <dgm:pt modelId="{41943530-0074-4A91-9039-35D24DCCE7A5}" type="pres">
      <dgm:prSet presAssocID="{A3F1E56A-928D-4CA8-8157-00B926C966DB}" presName="invisiNode" presStyleLbl="node1" presStyleIdx="0" presStyleCnt="3"/>
      <dgm:spPr/>
    </dgm:pt>
    <dgm:pt modelId="{9DDBE4E8-095B-4B3B-A6DC-445D2DD8D59D}" type="pres">
      <dgm:prSet presAssocID="{A3F1E56A-928D-4CA8-8157-00B926C966DB}"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546FE222-CEBA-47EA-9116-9B67CE34FA9F}" type="pres">
      <dgm:prSet presAssocID="{80107700-2500-4382-9F21-D21B20C9DB97}" presName="sibTrans" presStyleLbl="sibTrans2D1" presStyleIdx="0" presStyleCnt="0"/>
      <dgm:spPr/>
    </dgm:pt>
    <dgm:pt modelId="{9320E576-F43D-4F1B-9EAB-CF91BCF19FB1}" type="pres">
      <dgm:prSet presAssocID="{F5DA3D61-FD1D-4F35-B46E-656763B73E67}" presName="compNode" presStyleCnt="0"/>
      <dgm:spPr/>
    </dgm:pt>
    <dgm:pt modelId="{1714FEFC-38C9-461F-8344-2D61F2E8D888}" type="pres">
      <dgm:prSet presAssocID="{F5DA3D61-FD1D-4F35-B46E-656763B73E67}" presName="bkgdShape" presStyleLbl="node1" presStyleIdx="1" presStyleCnt="3"/>
      <dgm:spPr/>
    </dgm:pt>
    <dgm:pt modelId="{5D9E7E50-1979-43D6-85B3-DB232C5A976B}" type="pres">
      <dgm:prSet presAssocID="{F5DA3D61-FD1D-4F35-B46E-656763B73E67}" presName="nodeTx" presStyleLbl="node1" presStyleIdx="1" presStyleCnt="3">
        <dgm:presLayoutVars>
          <dgm:bulletEnabled val="1"/>
        </dgm:presLayoutVars>
      </dgm:prSet>
      <dgm:spPr/>
    </dgm:pt>
    <dgm:pt modelId="{BEC8C61B-6D79-4014-B997-9D53E3822F17}" type="pres">
      <dgm:prSet presAssocID="{F5DA3D61-FD1D-4F35-B46E-656763B73E67}" presName="invisiNode" presStyleLbl="node1" presStyleIdx="1" presStyleCnt="3"/>
      <dgm:spPr/>
    </dgm:pt>
    <dgm:pt modelId="{B1ECF717-EA23-4E62-AC8A-630126668B67}" type="pres">
      <dgm:prSet presAssocID="{F5DA3D61-FD1D-4F35-B46E-656763B73E67}" presName="imagNod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1000" r="-41000"/>
          </a:stretch>
        </a:blipFill>
      </dgm:spPr>
    </dgm:pt>
    <dgm:pt modelId="{CA856DB9-0AF4-4FB3-B3F5-F1DEEBFEA16A}" type="pres">
      <dgm:prSet presAssocID="{E8C8CA48-B5DB-41F3-8C4C-750E7F350770}" presName="sibTrans" presStyleLbl="sibTrans2D1" presStyleIdx="0" presStyleCnt="0"/>
      <dgm:spPr/>
    </dgm:pt>
    <dgm:pt modelId="{8225610D-EBC2-481D-A3D1-DC03B63DE567}" type="pres">
      <dgm:prSet presAssocID="{954BDAB3-6911-4314-AB4B-19B6EC85FB65}" presName="compNode" presStyleCnt="0"/>
      <dgm:spPr/>
    </dgm:pt>
    <dgm:pt modelId="{9FD80410-A1FE-4206-B971-EA9190816E40}" type="pres">
      <dgm:prSet presAssocID="{954BDAB3-6911-4314-AB4B-19B6EC85FB65}" presName="bkgdShape" presStyleLbl="node1" presStyleIdx="2" presStyleCnt="3"/>
      <dgm:spPr/>
    </dgm:pt>
    <dgm:pt modelId="{14933BFE-4CF7-4C14-BB25-F4C69D033748}" type="pres">
      <dgm:prSet presAssocID="{954BDAB3-6911-4314-AB4B-19B6EC85FB65}" presName="nodeTx" presStyleLbl="node1" presStyleIdx="2" presStyleCnt="3">
        <dgm:presLayoutVars>
          <dgm:bulletEnabled val="1"/>
        </dgm:presLayoutVars>
      </dgm:prSet>
      <dgm:spPr/>
    </dgm:pt>
    <dgm:pt modelId="{273E9527-66DF-49C4-A12C-223A4BF19FAD}" type="pres">
      <dgm:prSet presAssocID="{954BDAB3-6911-4314-AB4B-19B6EC85FB65}" presName="invisiNode" presStyleLbl="node1" presStyleIdx="2" presStyleCnt="3"/>
      <dgm:spPr/>
    </dgm:pt>
    <dgm:pt modelId="{68462D6C-A929-4D94-B093-4BE2508E4268}" type="pres">
      <dgm:prSet presAssocID="{954BDAB3-6911-4314-AB4B-19B6EC85FB65}"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2000" r="-22000"/>
          </a:stretch>
        </a:blipFill>
      </dgm:spPr>
    </dgm:pt>
  </dgm:ptLst>
  <dgm:cxnLst>
    <dgm:cxn modelId="{A1735CF2-6F05-46CD-A456-81D12108DE69}" type="presOf" srcId="{A3F1E56A-928D-4CA8-8157-00B926C966DB}" destId="{BDA2C5DC-04B3-4937-B0F2-811FDC85799A}" srcOrd="1" destOrd="0" presId="urn:microsoft.com/office/officeart/2005/8/layout/hList7"/>
    <dgm:cxn modelId="{3F63686D-9328-40D6-86E5-9CBBA956E0FE}" srcId="{5B1CC356-4EDC-4F95-A086-2ED13F49B80F}" destId="{954BDAB3-6911-4314-AB4B-19B6EC85FB65}" srcOrd="2" destOrd="0" parTransId="{CF2B6BA2-9236-402B-8397-7B4192713AF3}" sibTransId="{596D5650-1612-40A6-B01B-9C90F9ACCF9F}"/>
    <dgm:cxn modelId="{48CD5CCF-82E5-4329-B9C4-23B9E48007C3}" srcId="{5B1CC356-4EDC-4F95-A086-2ED13F49B80F}" destId="{F5DA3D61-FD1D-4F35-B46E-656763B73E67}" srcOrd="1" destOrd="0" parTransId="{90D7955A-1548-43DD-A2C5-EF434C6C2594}" sibTransId="{E8C8CA48-B5DB-41F3-8C4C-750E7F350770}"/>
    <dgm:cxn modelId="{DF08A5CC-51E7-4019-B9D3-A792CE00B825}" type="presOf" srcId="{A3F1E56A-928D-4CA8-8157-00B926C966DB}" destId="{2A6797F8-F32F-441B-AB3D-FCB3A3032083}" srcOrd="0" destOrd="0" presId="urn:microsoft.com/office/officeart/2005/8/layout/hList7"/>
    <dgm:cxn modelId="{CBEA0F5C-E7EA-4ADA-8851-76060EE06211}" type="presOf" srcId="{80107700-2500-4382-9F21-D21B20C9DB97}" destId="{546FE222-CEBA-47EA-9116-9B67CE34FA9F}" srcOrd="0" destOrd="0" presId="urn:microsoft.com/office/officeart/2005/8/layout/hList7"/>
    <dgm:cxn modelId="{4D398DDC-F98C-439D-93F8-A00586A86E65}" type="presOf" srcId="{5B1CC356-4EDC-4F95-A086-2ED13F49B80F}" destId="{B1B1610E-4848-46F4-A7FF-D1258B0F0D8D}" srcOrd="0" destOrd="0" presId="urn:microsoft.com/office/officeart/2005/8/layout/hList7"/>
    <dgm:cxn modelId="{C2F2B79F-E475-45E9-B829-9D0655250898}" type="presOf" srcId="{954BDAB3-6911-4314-AB4B-19B6EC85FB65}" destId="{9FD80410-A1FE-4206-B971-EA9190816E40}" srcOrd="0" destOrd="0" presId="urn:microsoft.com/office/officeart/2005/8/layout/hList7"/>
    <dgm:cxn modelId="{E8BB9A4A-C3EE-462D-BEF6-EE9D7FCE54A5}" type="presOf" srcId="{F5DA3D61-FD1D-4F35-B46E-656763B73E67}" destId="{5D9E7E50-1979-43D6-85B3-DB232C5A976B}" srcOrd="1" destOrd="0" presId="urn:microsoft.com/office/officeart/2005/8/layout/hList7"/>
    <dgm:cxn modelId="{C3324DD8-FDEA-46BB-9550-26C840BA5506}" type="presOf" srcId="{E8C8CA48-B5DB-41F3-8C4C-750E7F350770}" destId="{CA856DB9-0AF4-4FB3-B3F5-F1DEEBFEA16A}" srcOrd="0" destOrd="0" presId="urn:microsoft.com/office/officeart/2005/8/layout/hList7"/>
    <dgm:cxn modelId="{49E4EE8C-0165-4196-970D-E9F9243FCB58}" type="presOf" srcId="{954BDAB3-6911-4314-AB4B-19B6EC85FB65}" destId="{14933BFE-4CF7-4C14-BB25-F4C69D033748}" srcOrd="1" destOrd="0" presId="urn:microsoft.com/office/officeart/2005/8/layout/hList7"/>
    <dgm:cxn modelId="{A97DEE4B-2EA9-4515-AE33-C90733E78440}" type="presOf" srcId="{F5DA3D61-FD1D-4F35-B46E-656763B73E67}" destId="{1714FEFC-38C9-461F-8344-2D61F2E8D888}" srcOrd="0" destOrd="0" presId="urn:microsoft.com/office/officeart/2005/8/layout/hList7"/>
    <dgm:cxn modelId="{005A8EDD-6452-4CF3-8B9F-D7B721743772}" srcId="{5B1CC356-4EDC-4F95-A086-2ED13F49B80F}" destId="{A3F1E56A-928D-4CA8-8157-00B926C966DB}" srcOrd="0" destOrd="0" parTransId="{7FD47F31-A530-4932-94F3-44459E3505DF}" sibTransId="{80107700-2500-4382-9F21-D21B20C9DB97}"/>
    <dgm:cxn modelId="{4444F7F2-EA75-4EAB-AA5F-79DA0A6C65F3}" type="presParOf" srcId="{B1B1610E-4848-46F4-A7FF-D1258B0F0D8D}" destId="{BEC869EA-1FCA-43AE-9520-5BCAF5EB4343}" srcOrd="0" destOrd="0" presId="urn:microsoft.com/office/officeart/2005/8/layout/hList7"/>
    <dgm:cxn modelId="{3B161005-3A36-4F6B-BD11-D0845D1F0078}" type="presParOf" srcId="{B1B1610E-4848-46F4-A7FF-D1258B0F0D8D}" destId="{34A14D23-C48A-4623-A762-8ABD14F9AEB8}" srcOrd="1" destOrd="0" presId="urn:microsoft.com/office/officeart/2005/8/layout/hList7"/>
    <dgm:cxn modelId="{107E66A3-8A6B-4010-8105-F862EF1035A2}" type="presParOf" srcId="{34A14D23-C48A-4623-A762-8ABD14F9AEB8}" destId="{C6565E6C-30A2-4D0E-9AC0-5F888DBADF2A}" srcOrd="0" destOrd="0" presId="urn:microsoft.com/office/officeart/2005/8/layout/hList7"/>
    <dgm:cxn modelId="{4B481A49-CE31-4132-A0D9-9781B070C0CC}" type="presParOf" srcId="{C6565E6C-30A2-4D0E-9AC0-5F888DBADF2A}" destId="{2A6797F8-F32F-441B-AB3D-FCB3A3032083}" srcOrd="0" destOrd="0" presId="urn:microsoft.com/office/officeart/2005/8/layout/hList7"/>
    <dgm:cxn modelId="{AAC9B31B-2CA1-4DD7-B416-CDBDE8F4416C}" type="presParOf" srcId="{C6565E6C-30A2-4D0E-9AC0-5F888DBADF2A}" destId="{BDA2C5DC-04B3-4937-B0F2-811FDC85799A}" srcOrd="1" destOrd="0" presId="urn:microsoft.com/office/officeart/2005/8/layout/hList7"/>
    <dgm:cxn modelId="{B2D0119F-0DCF-4035-A223-13AAD0A75712}" type="presParOf" srcId="{C6565E6C-30A2-4D0E-9AC0-5F888DBADF2A}" destId="{41943530-0074-4A91-9039-35D24DCCE7A5}" srcOrd="2" destOrd="0" presId="urn:microsoft.com/office/officeart/2005/8/layout/hList7"/>
    <dgm:cxn modelId="{D1B16ED5-4F5B-4DEE-B33E-D1542A30222F}" type="presParOf" srcId="{C6565E6C-30A2-4D0E-9AC0-5F888DBADF2A}" destId="{9DDBE4E8-095B-4B3B-A6DC-445D2DD8D59D}" srcOrd="3" destOrd="0" presId="urn:microsoft.com/office/officeart/2005/8/layout/hList7"/>
    <dgm:cxn modelId="{05DE49A9-8044-4B2A-BDD5-04A8778A079F}" type="presParOf" srcId="{34A14D23-C48A-4623-A762-8ABD14F9AEB8}" destId="{546FE222-CEBA-47EA-9116-9B67CE34FA9F}" srcOrd="1" destOrd="0" presId="urn:microsoft.com/office/officeart/2005/8/layout/hList7"/>
    <dgm:cxn modelId="{CC81E61E-9AD5-4D43-B7DA-18DAB923FA88}" type="presParOf" srcId="{34A14D23-C48A-4623-A762-8ABD14F9AEB8}" destId="{9320E576-F43D-4F1B-9EAB-CF91BCF19FB1}" srcOrd="2" destOrd="0" presId="urn:microsoft.com/office/officeart/2005/8/layout/hList7"/>
    <dgm:cxn modelId="{9DE9562E-AAAF-4A47-B769-65D484599F59}" type="presParOf" srcId="{9320E576-F43D-4F1B-9EAB-CF91BCF19FB1}" destId="{1714FEFC-38C9-461F-8344-2D61F2E8D888}" srcOrd="0" destOrd="0" presId="urn:microsoft.com/office/officeart/2005/8/layout/hList7"/>
    <dgm:cxn modelId="{CDA5FCAC-DDEB-467B-9FBD-592C1DAD7AF5}" type="presParOf" srcId="{9320E576-F43D-4F1B-9EAB-CF91BCF19FB1}" destId="{5D9E7E50-1979-43D6-85B3-DB232C5A976B}" srcOrd="1" destOrd="0" presId="urn:microsoft.com/office/officeart/2005/8/layout/hList7"/>
    <dgm:cxn modelId="{294D1AF6-FF9B-4E33-ACFD-A15BC8B3998E}" type="presParOf" srcId="{9320E576-F43D-4F1B-9EAB-CF91BCF19FB1}" destId="{BEC8C61B-6D79-4014-B997-9D53E3822F17}" srcOrd="2" destOrd="0" presId="urn:microsoft.com/office/officeart/2005/8/layout/hList7"/>
    <dgm:cxn modelId="{B8D1059C-A99B-4D7C-8939-5BCE2D0C2354}" type="presParOf" srcId="{9320E576-F43D-4F1B-9EAB-CF91BCF19FB1}" destId="{B1ECF717-EA23-4E62-AC8A-630126668B67}" srcOrd="3" destOrd="0" presId="urn:microsoft.com/office/officeart/2005/8/layout/hList7"/>
    <dgm:cxn modelId="{462EEB79-0D29-4E8B-9B8A-2E93A83A835C}" type="presParOf" srcId="{34A14D23-C48A-4623-A762-8ABD14F9AEB8}" destId="{CA856DB9-0AF4-4FB3-B3F5-F1DEEBFEA16A}" srcOrd="3" destOrd="0" presId="urn:microsoft.com/office/officeart/2005/8/layout/hList7"/>
    <dgm:cxn modelId="{598A19C6-737D-4FD8-A476-6958BB643387}" type="presParOf" srcId="{34A14D23-C48A-4623-A762-8ABD14F9AEB8}" destId="{8225610D-EBC2-481D-A3D1-DC03B63DE567}" srcOrd="4" destOrd="0" presId="urn:microsoft.com/office/officeart/2005/8/layout/hList7"/>
    <dgm:cxn modelId="{FFD74B2D-7A39-464A-99E0-8EC3EDC8A992}" type="presParOf" srcId="{8225610D-EBC2-481D-A3D1-DC03B63DE567}" destId="{9FD80410-A1FE-4206-B971-EA9190816E40}" srcOrd="0" destOrd="0" presId="urn:microsoft.com/office/officeart/2005/8/layout/hList7"/>
    <dgm:cxn modelId="{6EF05DCC-972C-44CB-A900-9FD971C54563}" type="presParOf" srcId="{8225610D-EBC2-481D-A3D1-DC03B63DE567}" destId="{14933BFE-4CF7-4C14-BB25-F4C69D033748}" srcOrd="1" destOrd="0" presId="urn:microsoft.com/office/officeart/2005/8/layout/hList7"/>
    <dgm:cxn modelId="{D66FB6E0-3B58-479F-8D84-766C772DFD86}" type="presParOf" srcId="{8225610D-EBC2-481D-A3D1-DC03B63DE567}" destId="{273E9527-66DF-49C4-A12C-223A4BF19FAD}" srcOrd="2" destOrd="0" presId="urn:microsoft.com/office/officeart/2005/8/layout/hList7"/>
    <dgm:cxn modelId="{2919D222-84E0-455B-8F72-32AF36D8408F}" type="presParOf" srcId="{8225610D-EBC2-481D-A3D1-DC03B63DE567}" destId="{68462D6C-A929-4D94-B093-4BE2508E4268}"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24B853-B2EE-4FAF-954E-7583E06DE2DF}"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da-DK"/>
        </a:p>
      </dgm:t>
    </dgm:pt>
    <dgm:pt modelId="{03BAD68D-1B3A-4BFA-B778-3564E7BE7DC9}">
      <dgm:prSet phldrT="[Tekst]"/>
      <dgm:spPr/>
      <dgm:t>
        <a:bodyPr/>
        <a:lstStyle/>
        <a:p>
          <a:r>
            <a:rPr lang="da-DK" dirty="0"/>
            <a:t>GF 1</a:t>
          </a:r>
        </a:p>
      </dgm:t>
    </dgm:pt>
    <dgm:pt modelId="{B68A8D57-E21C-464B-AA1B-0CF283FE4145}" type="parTrans" cxnId="{21BF2AF4-17F9-4880-AE59-AE6F80648832}">
      <dgm:prSet/>
      <dgm:spPr/>
      <dgm:t>
        <a:bodyPr/>
        <a:lstStyle/>
        <a:p>
          <a:endParaRPr lang="da-DK"/>
        </a:p>
      </dgm:t>
    </dgm:pt>
    <dgm:pt modelId="{9E1DB457-7CD4-4802-9B16-59F726A9AB52}" type="sibTrans" cxnId="{21BF2AF4-17F9-4880-AE59-AE6F80648832}">
      <dgm:prSet/>
      <dgm:spPr/>
      <dgm:t>
        <a:bodyPr/>
        <a:lstStyle/>
        <a:p>
          <a:endParaRPr lang="da-DK"/>
        </a:p>
      </dgm:t>
    </dgm:pt>
    <dgm:pt modelId="{FF664F55-2991-41E5-A673-D4627C0B5EF6}">
      <dgm:prSet phldrT="[Tekst]"/>
      <dgm:spPr/>
      <dgm:t>
        <a:bodyPr/>
        <a:lstStyle/>
        <a:p>
          <a:r>
            <a:rPr lang="da-DK" dirty="0"/>
            <a:t>Kommer direkte fra grundskolen – </a:t>
          </a:r>
          <a:r>
            <a:rPr lang="da-DK" dirty="0" err="1"/>
            <a:t>ca</a:t>
          </a:r>
          <a:r>
            <a:rPr lang="da-DK" dirty="0"/>
            <a:t> 16-17 år </a:t>
          </a:r>
        </a:p>
      </dgm:t>
    </dgm:pt>
    <dgm:pt modelId="{19334272-1443-4BE8-B6C0-917AC7A88265}" type="parTrans" cxnId="{AF208EBC-027A-4AF4-96F4-33FCD1FB914D}">
      <dgm:prSet/>
      <dgm:spPr/>
      <dgm:t>
        <a:bodyPr/>
        <a:lstStyle/>
        <a:p>
          <a:endParaRPr lang="da-DK"/>
        </a:p>
      </dgm:t>
    </dgm:pt>
    <dgm:pt modelId="{26F241E7-9CDC-46E9-8130-A30C728CA4C7}" type="sibTrans" cxnId="{AF208EBC-027A-4AF4-96F4-33FCD1FB914D}">
      <dgm:prSet/>
      <dgm:spPr/>
      <dgm:t>
        <a:bodyPr/>
        <a:lstStyle/>
        <a:p>
          <a:endParaRPr lang="da-DK"/>
        </a:p>
      </dgm:t>
    </dgm:pt>
    <dgm:pt modelId="{542232F2-E83C-47FC-95BA-7FEEDA19259F}">
      <dgm:prSet phldrT="[Tekst]"/>
      <dgm:spPr/>
      <dgm:t>
        <a:bodyPr/>
        <a:lstStyle/>
        <a:p>
          <a:r>
            <a:rPr lang="da-DK" dirty="0"/>
            <a:t>20 ugers forløb fra august til februar</a:t>
          </a:r>
        </a:p>
      </dgm:t>
    </dgm:pt>
    <dgm:pt modelId="{6ECE211F-E35E-4BFA-946C-D0AF9D5B7422}" type="parTrans" cxnId="{F9864DCB-F53D-45B6-8F40-2F0616174E2F}">
      <dgm:prSet/>
      <dgm:spPr/>
      <dgm:t>
        <a:bodyPr/>
        <a:lstStyle/>
        <a:p>
          <a:endParaRPr lang="da-DK"/>
        </a:p>
      </dgm:t>
    </dgm:pt>
    <dgm:pt modelId="{3F85E5A7-3693-4A96-A954-B76ACE3B5819}" type="sibTrans" cxnId="{F9864DCB-F53D-45B6-8F40-2F0616174E2F}">
      <dgm:prSet/>
      <dgm:spPr/>
      <dgm:t>
        <a:bodyPr/>
        <a:lstStyle/>
        <a:p>
          <a:endParaRPr lang="da-DK"/>
        </a:p>
      </dgm:t>
    </dgm:pt>
    <dgm:pt modelId="{238A8098-9958-4D6A-A84B-E25E9CA8940B}">
      <dgm:prSet phldrT="[Tekst]"/>
      <dgm:spPr/>
      <dgm:t>
        <a:bodyPr/>
        <a:lstStyle/>
        <a:p>
          <a:r>
            <a:rPr lang="da-DK" dirty="0"/>
            <a:t>GF 2</a:t>
          </a:r>
        </a:p>
      </dgm:t>
    </dgm:pt>
    <dgm:pt modelId="{CDC2F28A-401B-45AE-9496-833AEB744557}" type="parTrans" cxnId="{C36E08D4-CC9C-4A84-8CC7-458D7DEF1362}">
      <dgm:prSet/>
      <dgm:spPr/>
      <dgm:t>
        <a:bodyPr/>
        <a:lstStyle/>
        <a:p>
          <a:endParaRPr lang="da-DK"/>
        </a:p>
      </dgm:t>
    </dgm:pt>
    <dgm:pt modelId="{B7E89EDA-A93C-4AEF-A288-1CCBF9F60E29}" type="sibTrans" cxnId="{C36E08D4-CC9C-4A84-8CC7-458D7DEF1362}">
      <dgm:prSet/>
      <dgm:spPr/>
      <dgm:t>
        <a:bodyPr/>
        <a:lstStyle/>
        <a:p>
          <a:endParaRPr lang="da-DK"/>
        </a:p>
      </dgm:t>
    </dgm:pt>
    <dgm:pt modelId="{826A7BA9-5369-4FB7-A08A-DA2E5D902537}">
      <dgm:prSet phldrT="[Tekst]"/>
      <dgm:spPr/>
      <dgm:t>
        <a:bodyPr/>
        <a:lstStyle/>
        <a:p>
          <a:r>
            <a:rPr lang="da-DK" dirty="0"/>
            <a:t>GF1 elever, der lige har afsluttet sit forløb – 16-17 år</a:t>
          </a:r>
        </a:p>
      </dgm:t>
    </dgm:pt>
    <dgm:pt modelId="{2CE1E960-3314-4B03-AFFC-F5833F80F69B}" type="parTrans" cxnId="{6B91E700-70EB-46BA-BC19-89A2889A3B94}">
      <dgm:prSet/>
      <dgm:spPr/>
      <dgm:t>
        <a:bodyPr/>
        <a:lstStyle/>
        <a:p>
          <a:endParaRPr lang="da-DK"/>
        </a:p>
      </dgm:t>
    </dgm:pt>
    <dgm:pt modelId="{93F38DF6-A098-47AB-B88D-7681D2AE9085}" type="sibTrans" cxnId="{6B91E700-70EB-46BA-BC19-89A2889A3B94}">
      <dgm:prSet/>
      <dgm:spPr/>
      <dgm:t>
        <a:bodyPr/>
        <a:lstStyle/>
        <a:p>
          <a:endParaRPr lang="da-DK"/>
        </a:p>
      </dgm:t>
    </dgm:pt>
    <dgm:pt modelId="{91E018BD-38A0-4CC3-A7CD-CA10412E3877}">
      <dgm:prSet phldrT="[Tekst]"/>
      <dgm:spPr/>
      <dgm:t>
        <a:bodyPr/>
        <a:lstStyle/>
        <a:p>
          <a:r>
            <a:rPr lang="da-DK" dirty="0"/>
            <a:t>20 ugers GF 2 forløb fra februar til august</a:t>
          </a:r>
        </a:p>
      </dgm:t>
    </dgm:pt>
    <dgm:pt modelId="{5C91DDA5-8643-4EB4-95FD-5DABE73D140F}" type="parTrans" cxnId="{38CF2FF3-733B-49BD-A1A6-AF76979503D7}">
      <dgm:prSet/>
      <dgm:spPr/>
      <dgm:t>
        <a:bodyPr/>
        <a:lstStyle/>
        <a:p>
          <a:endParaRPr lang="da-DK"/>
        </a:p>
      </dgm:t>
    </dgm:pt>
    <dgm:pt modelId="{F2337FA3-669D-4769-8095-12E6D89316FC}" type="sibTrans" cxnId="{38CF2FF3-733B-49BD-A1A6-AF76979503D7}">
      <dgm:prSet/>
      <dgm:spPr/>
      <dgm:t>
        <a:bodyPr/>
        <a:lstStyle/>
        <a:p>
          <a:endParaRPr lang="da-DK"/>
        </a:p>
      </dgm:t>
    </dgm:pt>
    <dgm:pt modelId="{77A460EF-CBA3-4B1B-B5AF-DF74890DE175}">
      <dgm:prSet phldrT="[Tekst]"/>
      <dgm:spPr/>
      <dgm:t>
        <a:bodyPr/>
        <a:lstStyle/>
        <a:p>
          <a:r>
            <a:rPr lang="da-DK" dirty="0"/>
            <a:t>SOSU </a:t>
          </a:r>
        </a:p>
      </dgm:t>
    </dgm:pt>
    <dgm:pt modelId="{57C61EA0-5687-46DA-9611-D7AF3C26C9B0}" type="parTrans" cxnId="{D4DF202C-DC66-4DB1-9469-D06870CE9695}">
      <dgm:prSet/>
      <dgm:spPr/>
      <dgm:t>
        <a:bodyPr/>
        <a:lstStyle/>
        <a:p>
          <a:endParaRPr lang="da-DK"/>
        </a:p>
      </dgm:t>
    </dgm:pt>
    <dgm:pt modelId="{959787D5-6D65-4ECC-BABD-3C4B47F59297}" type="sibTrans" cxnId="{D4DF202C-DC66-4DB1-9469-D06870CE9695}">
      <dgm:prSet/>
      <dgm:spPr/>
      <dgm:t>
        <a:bodyPr/>
        <a:lstStyle/>
        <a:p>
          <a:endParaRPr lang="da-DK"/>
        </a:p>
      </dgm:t>
    </dgm:pt>
    <dgm:pt modelId="{FC86EB7C-7DB8-41F3-B4DB-DA8873F042FE}">
      <dgm:prSet phldrT="[Tekst]"/>
      <dgm:spPr/>
      <dgm:t>
        <a:bodyPr/>
        <a:lstStyle/>
        <a:p>
          <a:r>
            <a:rPr lang="da-DK" dirty="0"/>
            <a:t>GF2 eleven der lige har afsluttet sit forløb – 16-18 år</a:t>
          </a:r>
        </a:p>
      </dgm:t>
    </dgm:pt>
    <dgm:pt modelId="{5BD37B1A-A9F3-4921-BF6A-CDE1117E278A}" type="parTrans" cxnId="{3071B2B6-5BE5-4077-8EC6-A358F6A5F737}">
      <dgm:prSet/>
      <dgm:spPr/>
      <dgm:t>
        <a:bodyPr/>
        <a:lstStyle/>
        <a:p>
          <a:endParaRPr lang="da-DK"/>
        </a:p>
      </dgm:t>
    </dgm:pt>
    <dgm:pt modelId="{C4683D57-7F38-4E31-8018-FAF00B998897}" type="sibTrans" cxnId="{3071B2B6-5BE5-4077-8EC6-A358F6A5F737}">
      <dgm:prSet/>
      <dgm:spPr/>
      <dgm:t>
        <a:bodyPr/>
        <a:lstStyle/>
        <a:p>
          <a:endParaRPr lang="da-DK"/>
        </a:p>
      </dgm:t>
    </dgm:pt>
    <dgm:pt modelId="{7B0AF484-CB47-452C-82FC-B2F61680A305}">
      <dgm:prSet phldrT="[Tekst]"/>
      <dgm:spPr/>
      <dgm:t>
        <a:bodyPr/>
        <a:lstStyle/>
        <a:p>
          <a:r>
            <a:rPr lang="da-DK" dirty="0"/>
            <a:t>Optages på trin 1 fra august – i en meget ung alder</a:t>
          </a:r>
        </a:p>
      </dgm:t>
    </dgm:pt>
    <dgm:pt modelId="{41A288FA-7FD7-418B-8660-A574148D4C8D}" type="parTrans" cxnId="{49D643AF-A61F-41E4-953E-15A6E13094BC}">
      <dgm:prSet/>
      <dgm:spPr/>
      <dgm:t>
        <a:bodyPr/>
        <a:lstStyle/>
        <a:p>
          <a:endParaRPr lang="da-DK"/>
        </a:p>
      </dgm:t>
    </dgm:pt>
    <dgm:pt modelId="{7ECD498D-2826-4049-B46A-4189F8BF6840}" type="sibTrans" cxnId="{49D643AF-A61F-41E4-953E-15A6E13094BC}">
      <dgm:prSet/>
      <dgm:spPr/>
      <dgm:t>
        <a:bodyPr/>
        <a:lstStyle/>
        <a:p>
          <a:endParaRPr lang="da-DK"/>
        </a:p>
      </dgm:t>
    </dgm:pt>
    <dgm:pt modelId="{BF66DD78-7B34-418E-99C6-E6352C09C763}" type="pres">
      <dgm:prSet presAssocID="{8524B853-B2EE-4FAF-954E-7583E06DE2DF}" presName="linearFlow" presStyleCnt="0">
        <dgm:presLayoutVars>
          <dgm:dir/>
          <dgm:animLvl val="lvl"/>
          <dgm:resizeHandles val="exact"/>
        </dgm:presLayoutVars>
      </dgm:prSet>
      <dgm:spPr/>
    </dgm:pt>
    <dgm:pt modelId="{FEE3F45B-B36F-4DB7-8E89-BD4B12119C76}" type="pres">
      <dgm:prSet presAssocID="{03BAD68D-1B3A-4BFA-B778-3564E7BE7DC9}" presName="composite" presStyleCnt="0"/>
      <dgm:spPr/>
    </dgm:pt>
    <dgm:pt modelId="{53C17957-F8C5-4921-87D9-DEB188A544F7}" type="pres">
      <dgm:prSet presAssocID="{03BAD68D-1B3A-4BFA-B778-3564E7BE7DC9}" presName="parentText" presStyleLbl="alignNode1" presStyleIdx="0" presStyleCnt="3">
        <dgm:presLayoutVars>
          <dgm:chMax val="1"/>
          <dgm:bulletEnabled val="1"/>
        </dgm:presLayoutVars>
      </dgm:prSet>
      <dgm:spPr/>
    </dgm:pt>
    <dgm:pt modelId="{77F905DB-031B-4CF7-95AF-FCDAE1FBB4BB}" type="pres">
      <dgm:prSet presAssocID="{03BAD68D-1B3A-4BFA-B778-3564E7BE7DC9}" presName="descendantText" presStyleLbl="alignAcc1" presStyleIdx="0" presStyleCnt="3">
        <dgm:presLayoutVars>
          <dgm:bulletEnabled val="1"/>
        </dgm:presLayoutVars>
      </dgm:prSet>
      <dgm:spPr/>
    </dgm:pt>
    <dgm:pt modelId="{898AE163-2D9F-4EF9-B04E-19D71FC3235E}" type="pres">
      <dgm:prSet presAssocID="{9E1DB457-7CD4-4802-9B16-59F726A9AB52}" presName="sp" presStyleCnt="0"/>
      <dgm:spPr/>
    </dgm:pt>
    <dgm:pt modelId="{5E014330-D3B1-466C-BB30-08C6CD059B0B}" type="pres">
      <dgm:prSet presAssocID="{238A8098-9958-4D6A-A84B-E25E9CA8940B}" presName="composite" presStyleCnt="0"/>
      <dgm:spPr/>
    </dgm:pt>
    <dgm:pt modelId="{18A89356-5BEB-4120-82D2-F9A19F3EC2E8}" type="pres">
      <dgm:prSet presAssocID="{238A8098-9958-4D6A-A84B-E25E9CA8940B}" presName="parentText" presStyleLbl="alignNode1" presStyleIdx="1" presStyleCnt="3">
        <dgm:presLayoutVars>
          <dgm:chMax val="1"/>
          <dgm:bulletEnabled val="1"/>
        </dgm:presLayoutVars>
      </dgm:prSet>
      <dgm:spPr/>
    </dgm:pt>
    <dgm:pt modelId="{81C2C024-7B40-4022-9460-383F81ED57FC}" type="pres">
      <dgm:prSet presAssocID="{238A8098-9958-4D6A-A84B-E25E9CA8940B}" presName="descendantText" presStyleLbl="alignAcc1" presStyleIdx="1" presStyleCnt="3">
        <dgm:presLayoutVars>
          <dgm:bulletEnabled val="1"/>
        </dgm:presLayoutVars>
      </dgm:prSet>
      <dgm:spPr/>
    </dgm:pt>
    <dgm:pt modelId="{3EFCF8AA-BA30-4EFE-9578-2F171DA51480}" type="pres">
      <dgm:prSet presAssocID="{B7E89EDA-A93C-4AEF-A288-1CCBF9F60E29}" presName="sp" presStyleCnt="0"/>
      <dgm:spPr/>
    </dgm:pt>
    <dgm:pt modelId="{AA17A7EB-8BDE-4F2B-BC8C-8EBEAB4E3C15}" type="pres">
      <dgm:prSet presAssocID="{77A460EF-CBA3-4B1B-B5AF-DF74890DE175}" presName="composite" presStyleCnt="0"/>
      <dgm:spPr/>
    </dgm:pt>
    <dgm:pt modelId="{70E44CBC-1E67-4D41-8091-063886133A87}" type="pres">
      <dgm:prSet presAssocID="{77A460EF-CBA3-4B1B-B5AF-DF74890DE175}" presName="parentText" presStyleLbl="alignNode1" presStyleIdx="2" presStyleCnt="3">
        <dgm:presLayoutVars>
          <dgm:chMax val="1"/>
          <dgm:bulletEnabled val="1"/>
        </dgm:presLayoutVars>
      </dgm:prSet>
      <dgm:spPr/>
    </dgm:pt>
    <dgm:pt modelId="{112C2542-BE1C-46A7-9C74-040D08BD5B82}" type="pres">
      <dgm:prSet presAssocID="{77A460EF-CBA3-4B1B-B5AF-DF74890DE175}" presName="descendantText" presStyleLbl="alignAcc1" presStyleIdx="2" presStyleCnt="3">
        <dgm:presLayoutVars>
          <dgm:bulletEnabled val="1"/>
        </dgm:presLayoutVars>
      </dgm:prSet>
      <dgm:spPr/>
    </dgm:pt>
  </dgm:ptLst>
  <dgm:cxnLst>
    <dgm:cxn modelId="{AEAF7BA6-8C12-44A8-8FEE-866C5E2A4E8A}" type="presOf" srcId="{542232F2-E83C-47FC-95BA-7FEEDA19259F}" destId="{77F905DB-031B-4CF7-95AF-FCDAE1FBB4BB}" srcOrd="0" destOrd="1" presId="urn:microsoft.com/office/officeart/2005/8/layout/chevron2"/>
    <dgm:cxn modelId="{AF208EBC-027A-4AF4-96F4-33FCD1FB914D}" srcId="{03BAD68D-1B3A-4BFA-B778-3564E7BE7DC9}" destId="{FF664F55-2991-41E5-A673-D4627C0B5EF6}" srcOrd="0" destOrd="0" parTransId="{19334272-1443-4BE8-B6C0-917AC7A88265}" sibTransId="{26F241E7-9CDC-46E9-8130-A30C728CA4C7}"/>
    <dgm:cxn modelId="{82FDBB42-5E34-4495-B107-B5663771EFF2}" type="presOf" srcId="{77A460EF-CBA3-4B1B-B5AF-DF74890DE175}" destId="{70E44CBC-1E67-4D41-8091-063886133A87}" srcOrd="0" destOrd="0" presId="urn:microsoft.com/office/officeart/2005/8/layout/chevron2"/>
    <dgm:cxn modelId="{49D643AF-A61F-41E4-953E-15A6E13094BC}" srcId="{77A460EF-CBA3-4B1B-B5AF-DF74890DE175}" destId="{7B0AF484-CB47-452C-82FC-B2F61680A305}" srcOrd="1" destOrd="0" parTransId="{41A288FA-7FD7-418B-8660-A574148D4C8D}" sibTransId="{7ECD498D-2826-4049-B46A-4189F8BF6840}"/>
    <dgm:cxn modelId="{F9864DCB-F53D-45B6-8F40-2F0616174E2F}" srcId="{03BAD68D-1B3A-4BFA-B778-3564E7BE7DC9}" destId="{542232F2-E83C-47FC-95BA-7FEEDA19259F}" srcOrd="1" destOrd="0" parTransId="{6ECE211F-E35E-4BFA-946C-D0AF9D5B7422}" sibTransId="{3F85E5A7-3693-4A96-A954-B76ACE3B5819}"/>
    <dgm:cxn modelId="{38CF2FF3-733B-49BD-A1A6-AF76979503D7}" srcId="{238A8098-9958-4D6A-A84B-E25E9CA8940B}" destId="{91E018BD-38A0-4CC3-A7CD-CA10412E3877}" srcOrd="1" destOrd="0" parTransId="{5C91DDA5-8643-4EB4-95FD-5DABE73D140F}" sibTransId="{F2337FA3-669D-4769-8095-12E6D89316FC}"/>
    <dgm:cxn modelId="{21BF2AF4-17F9-4880-AE59-AE6F80648832}" srcId="{8524B853-B2EE-4FAF-954E-7583E06DE2DF}" destId="{03BAD68D-1B3A-4BFA-B778-3564E7BE7DC9}" srcOrd="0" destOrd="0" parTransId="{B68A8D57-E21C-464B-AA1B-0CF283FE4145}" sibTransId="{9E1DB457-7CD4-4802-9B16-59F726A9AB52}"/>
    <dgm:cxn modelId="{82BB1586-2704-4EE6-9EE5-7576D347EA6D}" type="presOf" srcId="{FC86EB7C-7DB8-41F3-B4DB-DA8873F042FE}" destId="{112C2542-BE1C-46A7-9C74-040D08BD5B82}" srcOrd="0" destOrd="0" presId="urn:microsoft.com/office/officeart/2005/8/layout/chevron2"/>
    <dgm:cxn modelId="{3BC4B772-6BEB-4AA5-AFC9-305313DA8AC1}" type="presOf" srcId="{826A7BA9-5369-4FB7-A08A-DA2E5D902537}" destId="{81C2C024-7B40-4022-9460-383F81ED57FC}" srcOrd="0" destOrd="0" presId="urn:microsoft.com/office/officeart/2005/8/layout/chevron2"/>
    <dgm:cxn modelId="{065AE579-4897-4381-A0C2-D0DF2676FD5D}" type="presOf" srcId="{03BAD68D-1B3A-4BFA-B778-3564E7BE7DC9}" destId="{53C17957-F8C5-4921-87D9-DEB188A544F7}" srcOrd="0" destOrd="0" presId="urn:microsoft.com/office/officeart/2005/8/layout/chevron2"/>
    <dgm:cxn modelId="{138ECD0F-717B-4BD9-8ECE-A64AB3A69CB2}" type="presOf" srcId="{91E018BD-38A0-4CC3-A7CD-CA10412E3877}" destId="{81C2C024-7B40-4022-9460-383F81ED57FC}" srcOrd="0" destOrd="1" presId="urn:microsoft.com/office/officeart/2005/8/layout/chevron2"/>
    <dgm:cxn modelId="{C36E08D4-CC9C-4A84-8CC7-458D7DEF1362}" srcId="{8524B853-B2EE-4FAF-954E-7583E06DE2DF}" destId="{238A8098-9958-4D6A-A84B-E25E9CA8940B}" srcOrd="1" destOrd="0" parTransId="{CDC2F28A-401B-45AE-9496-833AEB744557}" sibTransId="{B7E89EDA-A93C-4AEF-A288-1CCBF9F60E29}"/>
    <dgm:cxn modelId="{28BEF879-F40F-44D0-8A7B-72EB866C8360}" type="presOf" srcId="{8524B853-B2EE-4FAF-954E-7583E06DE2DF}" destId="{BF66DD78-7B34-418E-99C6-E6352C09C763}" srcOrd="0" destOrd="0" presId="urn:microsoft.com/office/officeart/2005/8/layout/chevron2"/>
    <dgm:cxn modelId="{B640ABBC-9884-488D-B86C-3D114C9E792E}" type="presOf" srcId="{FF664F55-2991-41E5-A673-D4627C0B5EF6}" destId="{77F905DB-031B-4CF7-95AF-FCDAE1FBB4BB}" srcOrd="0" destOrd="0" presId="urn:microsoft.com/office/officeart/2005/8/layout/chevron2"/>
    <dgm:cxn modelId="{3071B2B6-5BE5-4077-8EC6-A358F6A5F737}" srcId="{77A460EF-CBA3-4B1B-B5AF-DF74890DE175}" destId="{FC86EB7C-7DB8-41F3-B4DB-DA8873F042FE}" srcOrd="0" destOrd="0" parTransId="{5BD37B1A-A9F3-4921-BF6A-CDE1117E278A}" sibTransId="{C4683D57-7F38-4E31-8018-FAF00B998897}"/>
    <dgm:cxn modelId="{778AC908-8907-4F32-A90A-A3E251EDA076}" type="presOf" srcId="{238A8098-9958-4D6A-A84B-E25E9CA8940B}" destId="{18A89356-5BEB-4120-82D2-F9A19F3EC2E8}" srcOrd="0" destOrd="0" presId="urn:microsoft.com/office/officeart/2005/8/layout/chevron2"/>
    <dgm:cxn modelId="{3392C54B-8CC7-4A84-A895-37736B91314C}" type="presOf" srcId="{7B0AF484-CB47-452C-82FC-B2F61680A305}" destId="{112C2542-BE1C-46A7-9C74-040D08BD5B82}" srcOrd="0" destOrd="1" presId="urn:microsoft.com/office/officeart/2005/8/layout/chevron2"/>
    <dgm:cxn modelId="{D4DF202C-DC66-4DB1-9469-D06870CE9695}" srcId="{8524B853-B2EE-4FAF-954E-7583E06DE2DF}" destId="{77A460EF-CBA3-4B1B-B5AF-DF74890DE175}" srcOrd="2" destOrd="0" parTransId="{57C61EA0-5687-46DA-9611-D7AF3C26C9B0}" sibTransId="{959787D5-6D65-4ECC-BABD-3C4B47F59297}"/>
    <dgm:cxn modelId="{6B91E700-70EB-46BA-BC19-89A2889A3B94}" srcId="{238A8098-9958-4D6A-A84B-E25E9CA8940B}" destId="{826A7BA9-5369-4FB7-A08A-DA2E5D902537}" srcOrd="0" destOrd="0" parTransId="{2CE1E960-3314-4B03-AFFC-F5833F80F69B}" sibTransId="{93F38DF6-A098-47AB-B88D-7681D2AE9085}"/>
    <dgm:cxn modelId="{1CF3D1CE-E2A8-442A-9AFD-07B31C63F9B5}" type="presParOf" srcId="{BF66DD78-7B34-418E-99C6-E6352C09C763}" destId="{FEE3F45B-B36F-4DB7-8E89-BD4B12119C76}" srcOrd="0" destOrd="0" presId="urn:microsoft.com/office/officeart/2005/8/layout/chevron2"/>
    <dgm:cxn modelId="{220EF945-C00E-45C4-AF58-56EA1C009525}" type="presParOf" srcId="{FEE3F45B-B36F-4DB7-8E89-BD4B12119C76}" destId="{53C17957-F8C5-4921-87D9-DEB188A544F7}" srcOrd="0" destOrd="0" presId="urn:microsoft.com/office/officeart/2005/8/layout/chevron2"/>
    <dgm:cxn modelId="{837D0438-003D-4539-8B43-FBF8421604A2}" type="presParOf" srcId="{FEE3F45B-B36F-4DB7-8E89-BD4B12119C76}" destId="{77F905DB-031B-4CF7-95AF-FCDAE1FBB4BB}" srcOrd="1" destOrd="0" presId="urn:microsoft.com/office/officeart/2005/8/layout/chevron2"/>
    <dgm:cxn modelId="{4B836BF6-319B-4175-B0F5-D807556040C4}" type="presParOf" srcId="{BF66DD78-7B34-418E-99C6-E6352C09C763}" destId="{898AE163-2D9F-4EF9-B04E-19D71FC3235E}" srcOrd="1" destOrd="0" presId="urn:microsoft.com/office/officeart/2005/8/layout/chevron2"/>
    <dgm:cxn modelId="{79F45671-DC42-45C1-A668-A0089D952C2B}" type="presParOf" srcId="{BF66DD78-7B34-418E-99C6-E6352C09C763}" destId="{5E014330-D3B1-466C-BB30-08C6CD059B0B}" srcOrd="2" destOrd="0" presId="urn:microsoft.com/office/officeart/2005/8/layout/chevron2"/>
    <dgm:cxn modelId="{62229753-C68C-43F1-A0FF-17C2EED3CBB8}" type="presParOf" srcId="{5E014330-D3B1-466C-BB30-08C6CD059B0B}" destId="{18A89356-5BEB-4120-82D2-F9A19F3EC2E8}" srcOrd="0" destOrd="0" presId="urn:microsoft.com/office/officeart/2005/8/layout/chevron2"/>
    <dgm:cxn modelId="{BF03FA86-E2BA-47C1-8845-323FBB9313A2}" type="presParOf" srcId="{5E014330-D3B1-466C-BB30-08C6CD059B0B}" destId="{81C2C024-7B40-4022-9460-383F81ED57FC}" srcOrd="1" destOrd="0" presId="urn:microsoft.com/office/officeart/2005/8/layout/chevron2"/>
    <dgm:cxn modelId="{3252686F-8ABF-4FB6-8F1D-4FC5EAAD557A}" type="presParOf" srcId="{BF66DD78-7B34-418E-99C6-E6352C09C763}" destId="{3EFCF8AA-BA30-4EFE-9578-2F171DA51480}" srcOrd="3" destOrd="0" presId="urn:microsoft.com/office/officeart/2005/8/layout/chevron2"/>
    <dgm:cxn modelId="{BC6B5036-0F37-485C-9FB3-46BDA989421F}" type="presParOf" srcId="{BF66DD78-7B34-418E-99C6-E6352C09C763}" destId="{AA17A7EB-8BDE-4F2B-BC8C-8EBEAB4E3C15}" srcOrd="4" destOrd="0" presId="urn:microsoft.com/office/officeart/2005/8/layout/chevron2"/>
    <dgm:cxn modelId="{F4BDB06E-6929-4050-BC71-B8D0B0F0CDA4}" type="presParOf" srcId="{AA17A7EB-8BDE-4F2B-BC8C-8EBEAB4E3C15}" destId="{70E44CBC-1E67-4D41-8091-063886133A87}" srcOrd="0" destOrd="0" presId="urn:microsoft.com/office/officeart/2005/8/layout/chevron2"/>
    <dgm:cxn modelId="{DF9289C7-A127-4F90-9ECE-59B08B0CDA3B}" type="presParOf" srcId="{AA17A7EB-8BDE-4F2B-BC8C-8EBEAB4E3C15}" destId="{112C2542-BE1C-46A7-9C74-040D08BD5B8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24B853-B2EE-4FAF-954E-7583E06DE2DF}"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da-DK"/>
        </a:p>
      </dgm:t>
    </dgm:pt>
    <dgm:pt modelId="{03BAD68D-1B3A-4BFA-B778-3564E7BE7DC9}">
      <dgm:prSet phldrT="[Tekst]"/>
      <dgm:spPr/>
      <dgm:t>
        <a:bodyPr/>
        <a:lstStyle/>
        <a:p>
          <a:r>
            <a:rPr lang="da-DK" dirty="0"/>
            <a:t>GF 1</a:t>
          </a:r>
        </a:p>
      </dgm:t>
    </dgm:pt>
    <dgm:pt modelId="{B68A8D57-E21C-464B-AA1B-0CF283FE4145}" type="parTrans" cxnId="{21BF2AF4-17F9-4880-AE59-AE6F80648832}">
      <dgm:prSet/>
      <dgm:spPr/>
      <dgm:t>
        <a:bodyPr/>
        <a:lstStyle/>
        <a:p>
          <a:endParaRPr lang="da-DK"/>
        </a:p>
      </dgm:t>
    </dgm:pt>
    <dgm:pt modelId="{9E1DB457-7CD4-4802-9B16-59F726A9AB52}" type="sibTrans" cxnId="{21BF2AF4-17F9-4880-AE59-AE6F80648832}">
      <dgm:prSet/>
      <dgm:spPr/>
      <dgm:t>
        <a:bodyPr/>
        <a:lstStyle/>
        <a:p>
          <a:endParaRPr lang="da-DK"/>
        </a:p>
      </dgm:t>
    </dgm:pt>
    <dgm:pt modelId="{FF664F55-2991-41E5-A673-D4627C0B5EF6}">
      <dgm:prSet phldrT="[Tekst]"/>
      <dgm:spPr/>
      <dgm:t>
        <a:bodyPr/>
        <a:lstStyle/>
        <a:p>
          <a:r>
            <a:rPr lang="da-DK" dirty="0"/>
            <a:t>Eleven har ikke adgang til dette forløb</a:t>
          </a:r>
        </a:p>
      </dgm:t>
    </dgm:pt>
    <dgm:pt modelId="{19334272-1443-4BE8-B6C0-917AC7A88265}" type="parTrans" cxnId="{AF208EBC-027A-4AF4-96F4-33FCD1FB914D}">
      <dgm:prSet/>
      <dgm:spPr/>
      <dgm:t>
        <a:bodyPr/>
        <a:lstStyle/>
        <a:p>
          <a:endParaRPr lang="da-DK"/>
        </a:p>
      </dgm:t>
    </dgm:pt>
    <dgm:pt modelId="{26F241E7-9CDC-46E9-8130-A30C728CA4C7}" type="sibTrans" cxnId="{AF208EBC-027A-4AF4-96F4-33FCD1FB914D}">
      <dgm:prSet/>
      <dgm:spPr/>
      <dgm:t>
        <a:bodyPr/>
        <a:lstStyle/>
        <a:p>
          <a:endParaRPr lang="da-DK"/>
        </a:p>
      </dgm:t>
    </dgm:pt>
    <dgm:pt modelId="{238A8098-9958-4D6A-A84B-E25E9CA8940B}">
      <dgm:prSet phldrT="[Tekst]"/>
      <dgm:spPr/>
      <dgm:t>
        <a:bodyPr/>
        <a:lstStyle/>
        <a:p>
          <a:r>
            <a:rPr lang="da-DK" dirty="0"/>
            <a:t>GF 2</a:t>
          </a:r>
        </a:p>
      </dgm:t>
    </dgm:pt>
    <dgm:pt modelId="{CDC2F28A-401B-45AE-9496-833AEB744557}" type="parTrans" cxnId="{C36E08D4-CC9C-4A84-8CC7-458D7DEF1362}">
      <dgm:prSet/>
      <dgm:spPr/>
      <dgm:t>
        <a:bodyPr/>
        <a:lstStyle/>
        <a:p>
          <a:endParaRPr lang="da-DK"/>
        </a:p>
      </dgm:t>
    </dgm:pt>
    <dgm:pt modelId="{B7E89EDA-A93C-4AEF-A288-1CCBF9F60E29}" type="sibTrans" cxnId="{C36E08D4-CC9C-4A84-8CC7-458D7DEF1362}">
      <dgm:prSet/>
      <dgm:spPr/>
      <dgm:t>
        <a:bodyPr/>
        <a:lstStyle/>
        <a:p>
          <a:endParaRPr lang="da-DK"/>
        </a:p>
      </dgm:t>
    </dgm:pt>
    <dgm:pt modelId="{826A7BA9-5369-4FB7-A08A-DA2E5D902537}">
      <dgm:prSet phldrT="[Tekst]"/>
      <dgm:spPr/>
      <dgm:t>
        <a:bodyPr/>
        <a:lstStyle/>
        <a:p>
          <a:r>
            <a:rPr lang="da-DK" dirty="0"/>
            <a:t>Alle mellem 17 og 24 år</a:t>
          </a:r>
        </a:p>
      </dgm:t>
    </dgm:pt>
    <dgm:pt modelId="{2CE1E960-3314-4B03-AFFC-F5833F80F69B}" type="parTrans" cxnId="{6B91E700-70EB-46BA-BC19-89A2889A3B94}">
      <dgm:prSet/>
      <dgm:spPr/>
      <dgm:t>
        <a:bodyPr/>
        <a:lstStyle/>
        <a:p>
          <a:endParaRPr lang="da-DK"/>
        </a:p>
      </dgm:t>
    </dgm:pt>
    <dgm:pt modelId="{93F38DF6-A098-47AB-B88D-7681D2AE9085}" type="sibTrans" cxnId="{6B91E700-70EB-46BA-BC19-89A2889A3B94}">
      <dgm:prSet/>
      <dgm:spPr/>
      <dgm:t>
        <a:bodyPr/>
        <a:lstStyle/>
        <a:p>
          <a:endParaRPr lang="da-DK"/>
        </a:p>
      </dgm:t>
    </dgm:pt>
    <dgm:pt modelId="{91E018BD-38A0-4CC3-A7CD-CA10412E3877}">
      <dgm:prSet phldrT="[Tekst]"/>
      <dgm:spPr/>
      <dgm:t>
        <a:bodyPr/>
        <a:lstStyle/>
        <a:p>
          <a:r>
            <a:rPr lang="da-DK" dirty="0"/>
            <a:t>20 ugers GF 2 forløb – 4 udbud – februar, maj, august, november</a:t>
          </a:r>
        </a:p>
      </dgm:t>
    </dgm:pt>
    <dgm:pt modelId="{5C91DDA5-8643-4EB4-95FD-5DABE73D140F}" type="parTrans" cxnId="{38CF2FF3-733B-49BD-A1A6-AF76979503D7}">
      <dgm:prSet/>
      <dgm:spPr/>
      <dgm:t>
        <a:bodyPr/>
        <a:lstStyle/>
        <a:p>
          <a:endParaRPr lang="da-DK"/>
        </a:p>
      </dgm:t>
    </dgm:pt>
    <dgm:pt modelId="{F2337FA3-669D-4769-8095-12E6D89316FC}" type="sibTrans" cxnId="{38CF2FF3-733B-49BD-A1A6-AF76979503D7}">
      <dgm:prSet/>
      <dgm:spPr/>
      <dgm:t>
        <a:bodyPr/>
        <a:lstStyle/>
        <a:p>
          <a:endParaRPr lang="da-DK"/>
        </a:p>
      </dgm:t>
    </dgm:pt>
    <dgm:pt modelId="{77A460EF-CBA3-4B1B-B5AF-DF74890DE175}">
      <dgm:prSet phldrT="[Tekst]"/>
      <dgm:spPr/>
      <dgm:t>
        <a:bodyPr/>
        <a:lstStyle/>
        <a:p>
          <a:r>
            <a:rPr lang="da-DK" dirty="0"/>
            <a:t>SOSU </a:t>
          </a:r>
        </a:p>
      </dgm:t>
    </dgm:pt>
    <dgm:pt modelId="{57C61EA0-5687-46DA-9611-D7AF3C26C9B0}" type="parTrans" cxnId="{D4DF202C-DC66-4DB1-9469-D06870CE9695}">
      <dgm:prSet/>
      <dgm:spPr/>
      <dgm:t>
        <a:bodyPr/>
        <a:lstStyle/>
        <a:p>
          <a:endParaRPr lang="da-DK"/>
        </a:p>
      </dgm:t>
    </dgm:pt>
    <dgm:pt modelId="{959787D5-6D65-4ECC-BABD-3C4B47F59297}" type="sibTrans" cxnId="{D4DF202C-DC66-4DB1-9469-D06870CE9695}">
      <dgm:prSet/>
      <dgm:spPr/>
      <dgm:t>
        <a:bodyPr/>
        <a:lstStyle/>
        <a:p>
          <a:endParaRPr lang="da-DK"/>
        </a:p>
      </dgm:t>
    </dgm:pt>
    <dgm:pt modelId="{FC86EB7C-7DB8-41F3-B4DB-DA8873F042FE}">
      <dgm:prSet phldrT="[Tekst]"/>
      <dgm:spPr/>
      <dgm:t>
        <a:bodyPr/>
        <a:lstStyle/>
        <a:p>
          <a:r>
            <a:rPr lang="da-DK" dirty="0"/>
            <a:t>GF2 eleven der lige har afsluttet sit forløb – mellem 17 og 24 år </a:t>
          </a:r>
        </a:p>
      </dgm:t>
    </dgm:pt>
    <dgm:pt modelId="{5BD37B1A-A9F3-4921-BF6A-CDE1117E278A}" type="parTrans" cxnId="{3071B2B6-5BE5-4077-8EC6-A358F6A5F737}">
      <dgm:prSet/>
      <dgm:spPr/>
      <dgm:t>
        <a:bodyPr/>
        <a:lstStyle/>
        <a:p>
          <a:endParaRPr lang="da-DK"/>
        </a:p>
      </dgm:t>
    </dgm:pt>
    <dgm:pt modelId="{C4683D57-7F38-4E31-8018-FAF00B998897}" type="sibTrans" cxnId="{3071B2B6-5BE5-4077-8EC6-A358F6A5F737}">
      <dgm:prSet/>
      <dgm:spPr/>
      <dgm:t>
        <a:bodyPr/>
        <a:lstStyle/>
        <a:p>
          <a:endParaRPr lang="da-DK"/>
        </a:p>
      </dgm:t>
    </dgm:pt>
    <dgm:pt modelId="{7B0AF484-CB47-452C-82FC-B2F61680A305}">
      <dgm:prSet phldrT="[Tekst]"/>
      <dgm:spPr/>
      <dgm:t>
        <a:bodyPr/>
        <a:lstStyle/>
        <a:p>
          <a:r>
            <a:rPr lang="da-DK" dirty="0"/>
            <a:t>Optages på trin 1 fra de 4 optag til GF2</a:t>
          </a:r>
        </a:p>
      </dgm:t>
    </dgm:pt>
    <dgm:pt modelId="{41A288FA-7FD7-418B-8660-A574148D4C8D}" type="parTrans" cxnId="{49D643AF-A61F-41E4-953E-15A6E13094BC}">
      <dgm:prSet/>
      <dgm:spPr/>
      <dgm:t>
        <a:bodyPr/>
        <a:lstStyle/>
        <a:p>
          <a:endParaRPr lang="da-DK"/>
        </a:p>
      </dgm:t>
    </dgm:pt>
    <dgm:pt modelId="{7ECD498D-2826-4049-B46A-4189F8BF6840}" type="sibTrans" cxnId="{49D643AF-A61F-41E4-953E-15A6E13094BC}">
      <dgm:prSet/>
      <dgm:spPr/>
      <dgm:t>
        <a:bodyPr/>
        <a:lstStyle/>
        <a:p>
          <a:endParaRPr lang="da-DK"/>
        </a:p>
      </dgm:t>
    </dgm:pt>
    <dgm:pt modelId="{BF66DD78-7B34-418E-99C6-E6352C09C763}" type="pres">
      <dgm:prSet presAssocID="{8524B853-B2EE-4FAF-954E-7583E06DE2DF}" presName="linearFlow" presStyleCnt="0">
        <dgm:presLayoutVars>
          <dgm:dir/>
          <dgm:animLvl val="lvl"/>
          <dgm:resizeHandles val="exact"/>
        </dgm:presLayoutVars>
      </dgm:prSet>
      <dgm:spPr/>
    </dgm:pt>
    <dgm:pt modelId="{FEE3F45B-B36F-4DB7-8E89-BD4B12119C76}" type="pres">
      <dgm:prSet presAssocID="{03BAD68D-1B3A-4BFA-B778-3564E7BE7DC9}" presName="composite" presStyleCnt="0"/>
      <dgm:spPr/>
    </dgm:pt>
    <dgm:pt modelId="{53C17957-F8C5-4921-87D9-DEB188A544F7}" type="pres">
      <dgm:prSet presAssocID="{03BAD68D-1B3A-4BFA-B778-3564E7BE7DC9}" presName="parentText" presStyleLbl="alignNode1" presStyleIdx="0" presStyleCnt="3">
        <dgm:presLayoutVars>
          <dgm:chMax val="1"/>
          <dgm:bulletEnabled val="1"/>
        </dgm:presLayoutVars>
      </dgm:prSet>
      <dgm:spPr/>
    </dgm:pt>
    <dgm:pt modelId="{77F905DB-031B-4CF7-95AF-FCDAE1FBB4BB}" type="pres">
      <dgm:prSet presAssocID="{03BAD68D-1B3A-4BFA-B778-3564E7BE7DC9}" presName="descendantText" presStyleLbl="alignAcc1" presStyleIdx="0" presStyleCnt="3">
        <dgm:presLayoutVars>
          <dgm:bulletEnabled val="1"/>
        </dgm:presLayoutVars>
      </dgm:prSet>
      <dgm:spPr/>
    </dgm:pt>
    <dgm:pt modelId="{898AE163-2D9F-4EF9-B04E-19D71FC3235E}" type="pres">
      <dgm:prSet presAssocID="{9E1DB457-7CD4-4802-9B16-59F726A9AB52}" presName="sp" presStyleCnt="0"/>
      <dgm:spPr/>
    </dgm:pt>
    <dgm:pt modelId="{5E014330-D3B1-466C-BB30-08C6CD059B0B}" type="pres">
      <dgm:prSet presAssocID="{238A8098-9958-4D6A-A84B-E25E9CA8940B}" presName="composite" presStyleCnt="0"/>
      <dgm:spPr/>
    </dgm:pt>
    <dgm:pt modelId="{18A89356-5BEB-4120-82D2-F9A19F3EC2E8}" type="pres">
      <dgm:prSet presAssocID="{238A8098-9958-4D6A-A84B-E25E9CA8940B}" presName="parentText" presStyleLbl="alignNode1" presStyleIdx="1" presStyleCnt="3">
        <dgm:presLayoutVars>
          <dgm:chMax val="1"/>
          <dgm:bulletEnabled val="1"/>
        </dgm:presLayoutVars>
      </dgm:prSet>
      <dgm:spPr/>
    </dgm:pt>
    <dgm:pt modelId="{81C2C024-7B40-4022-9460-383F81ED57FC}" type="pres">
      <dgm:prSet presAssocID="{238A8098-9958-4D6A-A84B-E25E9CA8940B}" presName="descendantText" presStyleLbl="alignAcc1" presStyleIdx="1" presStyleCnt="3">
        <dgm:presLayoutVars>
          <dgm:bulletEnabled val="1"/>
        </dgm:presLayoutVars>
      </dgm:prSet>
      <dgm:spPr/>
    </dgm:pt>
    <dgm:pt modelId="{3EFCF8AA-BA30-4EFE-9578-2F171DA51480}" type="pres">
      <dgm:prSet presAssocID="{B7E89EDA-A93C-4AEF-A288-1CCBF9F60E29}" presName="sp" presStyleCnt="0"/>
      <dgm:spPr/>
    </dgm:pt>
    <dgm:pt modelId="{AA17A7EB-8BDE-4F2B-BC8C-8EBEAB4E3C15}" type="pres">
      <dgm:prSet presAssocID="{77A460EF-CBA3-4B1B-B5AF-DF74890DE175}" presName="composite" presStyleCnt="0"/>
      <dgm:spPr/>
    </dgm:pt>
    <dgm:pt modelId="{70E44CBC-1E67-4D41-8091-063886133A87}" type="pres">
      <dgm:prSet presAssocID="{77A460EF-CBA3-4B1B-B5AF-DF74890DE175}" presName="parentText" presStyleLbl="alignNode1" presStyleIdx="2" presStyleCnt="3">
        <dgm:presLayoutVars>
          <dgm:chMax val="1"/>
          <dgm:bulletEnabled val="1"/>
        </dgm:presLayoutVars>
      </dgm:prSet>
      <dgm:spPr/>
    </dgm:pt>
    <dgm:pt modelId="{112C2542-BE1C-46A7-9C74-040D08BD5B82}" type="pres">
      <dgm:prSet presAssocID="{77A460EF-CBA3-4B1B-B5AF-DF74890DE175}" presName="descendantText" presStyleLbl="alignAcc1" presStyleIdx="2" presStyleCnt="3">
        <dgm:presLayoutVars>
          <dgm:bulletEnabled val="1"/>
        </dgm:presLayoutVars>
      </dgm:prSet>
      <dgm:spPr/>
    </dgm:pt>
  </dgm:ptLst>
  <dgm:cxnLst>
    <dgm:cxn modelId="{3A60E644-96D1-4744-848E-B74465DC1E1E}" type="presOf" srcId="{8524B853-B2EE-4FAF-954E-7583E06DE2DF}" destId="{BF66DD78-7B34-418E-99C6-E6352C09C763}" srcOrd="0" destOrd="0" presId="urn:microsoft.com/office/officeart/2005/8/layout/chevron2"/>
    <dgm:cxn modelId="{AF208EBC-027A-4AF4-96F4-33FCD1FB914D}" srcId="{03BAD68D-1B3A-4BFA-B778-3564E7BE7DC9}" destId="{FF664F55-2991-41E5-A673-D4627C0B5EF6}" srcOrd="0" destOrd="0" parTransId="{19334272-1443-4BE8-B6C0-917AC7A88265}" sibTransId="{26F241E7-9CDC-46E9-8130-A30C728CA4C7}"/>
    <dgm:cxn modelId="{7FF18E2B-DC53-45B9-8FC5-4062C06F16E0}" type="presOf" srcId="{826A7BA9-5369-4FB7-A08A-DA2E5D902537}" destId="{81C2C024-7B40-4022-9460-383F81ED57FC}" srcOrd="0" destOrd="0" presId="urn:microsoft.com/office/officeart/2005/8/layout/chevron2"/>
    <dgm:cxn modelId="{69410DB9-89FA-4ACB-BEA2-89DDE4DDE72A}" type="presOf" srcId="{91E018BD-38A0-4CC3-A7CD-CA10412E3877}" destId="{81C2C024-7B40-4022-9460-383F81ED57FC}" srcOrd="0" destOrd="1" presId="urn:microsoft.com/office/officeart/2005/8/layout/chevron2"/>
    <dgm:cxn modelId="{49D643AF-A61F-41E4-953E-15A6E13094BC}" srcId="{77A460EF-CBA3-4B1B-B5AF-DF74890DE175}" destId="{7B0AF484-CB47-452C-82FC-B2F61680A305}" srcOrd="1" destOrd="0" parTransId="{41A288FA-7FD7-418B-8660-A574148D4C8D}" sibTransId="{7ECD498D-2826-4049-B46A-4189F8BF6840}"/>
    <dgm:cxn modelId="{38CF2FF3-733B-49BD-A1A6-AF76979503D7}" srcId="{238A8098-9958-4D6A-A84B-E25E9CA8940B}" destId="{91E018BD-38A0-4CC3-A7CD-CA10412E3877}" srcOrd="1" destOrd="0" parTransId="{5C91DDA5-8643-4EB4-95FD-5DABE73D140F}" sibTransId="{F2337FA3-669D-4769-8095-12E6D89316FC}"/>
    <dgm:cxn modelId="{21BF2AF4-17F9-4880-AE59-AE6F80648832}" srcId="{8524B853-B2EE-4FAF-954E-7583E06DE2DF}" destId="{03BAD68D-1B3A-4BFA-B778-3564E7BE7DC9}" srcOrd="0" destOrd="0" parTransId="{B68A8D57-E21C-464B-AA1B-0CF283FE4145}" sibTransId="{9E1DB457-7CD4-4802-9B16-59F726A9AB52}"/>
    <dgm:cxn modelId="{9C7F8C8A-9934-4FAD-BF00-D9721234BA1B}" type="presOf" srcId="{7B0AF484-CB47-452C-82FC-B2F61680A305}" destId="{112C2542-BE1C-46A7-9C74-040D08BD5B82}" srcOrd="0" destOrd="1" presId="urn:microsoft.com/office/officeart/2005/8/layout/chevron2"/>
    <dgm:cxn modelId="{C36E08D4-CC9C-4A84-8CC7-458D7DEF1362}" srcId="{8524B853-B2EE-4FAF-954E-7583E06DE2DF}" destId="{238A8098-9958-4D6A-A84B-E25E9CA8940B}" srcOrd="1" destOrd="0" parTransId="{CDC2F28A-401B-45AE-9496-833AEB744557}" sibTransId="{B7E89EDA-A93C-4AEF-A288-1CCBF9F60E29}"/>
    <dgm:cxn modelId="{3071B2B6-5BE5-4077-8EC6-A358F6A5F737}" srcId="{77A460EF-CBA3-4B1B-B5AF-DF74890DE175}" destId="{FC86EB7C-7DB8-41F3-B4DB-DA8873F042FE}" srcOrd="0" destOrd="0" parTransId="{5BD37B1A-A9F3-4921-BF6A-CDE1117E278A}" sibTransId="{C4683D57-7F38-4E31-8018-FAF00B998897}"/>
    <dgm:cxn modelId="{11F91AFD-AB05-475D-8A8A-050446D4DEF0}" type="presOf" srcId="{77A460EF-CBA3-4B1B-B5AF-DF74890DE175}" destId="{70E44CBC-1E67-4D41-8091-063886133A87}" srcOrd="0" destOrd="0" presId="urn:microsoft.com/office/officeart/2005/8/layout/chevron2"/>
    <dgm:cxn modelId="{30646658-09D7-4C13-8C6B-0C06692D83CD}" type="presOf" srcId="{238A8098-9958-4D6A-A84B-E25E9CA8940B}" destId="{18A89356-5BEB-4120-82D2-F9A19F3EC2E8}" srcOrd="0" destOrd="0" presId="urn:microsoft.com/office/officeart/2005/8/layout/chevron2"/>
    <dgm:cxn modelId="{41A0FF79-E7CF-49A8-940D-837F61005884}" type="presOf" srcId="{FC86EB7C-7DB8-41F3-B4DB-DA8873F042FE}" destId="{112C2542-BE1C-46A7-9C74-040D08BD5B82}" srcOrd="0" destOrd="0" presId="urn:microsoft.com/office/officeart/2005/8/layout/chevron2"/>
    <dgm:cxn modelId="{D4DF202C-DC66-4DB1-9469-D06870CE9695}" srcId="{8524B853-B2EE-4FAF-954E-7583E06DE2DF}" destId="{77A460EF-CBA3-4B1B-B5AF-DF74890DE175}" srcOrd="2" destOrd="0" parTransId="{57C61EA0-5687-46DA-9611-D7AF3C26C9B0}" sibTransId="{959787D5-6D65-4ECC-BABD-3C4B47F59297}"/>
    <dgm:cxn modelId="{6B91E700-70EB-46BA-BC19-89A2889A3B94}" srcId="{238A8098-9958-4D6A-A84B-E25E9CA8940B}" destId="{826A7BA9-5369-4FB7-A08A-DA2E5D902537}" srcOrd="0" destOrd="0" parTransId="{2CE1E960-3314-4B03-AFFC-F5833F80F69B}" sibTransId="{93F38DF6-A098-47AB-B88D-7681D2AE9085}"/>
    <dgm:cxn modelId="{9AD24EF5-4CDF-4B36-AB2F-B91FEA548B8E}" type="presOf" srcId="{03BAD68D-1B3A-4BFA-B778-3564E7BE7DC9}" destId="{53C17957-F8C5-4921-87D9-DEB188A544F7}" srcOrd="0" destOrd="0" presId="urn:microsoft.com/office/officeart/2005/8/layout/chevron2"/>
    <dgm:cxn modelId="{7C19630E-1066-4AC5-B8A1-C5296BF2BB37}" type="presOf" srcId="{FF664F55-2991-41E5-A673-D4627C0B5EF6}" destId="{77F905DB-031B-4CF7-95AF-FCDAE1FBB4BB}" srcOrd="0" destOrd="0" presId="urn:microsoft.com/office/officeart/2005/8/layout/chevron2"/>
    <dgm:cxn modelId="{DD9C11E9-6D92-4D1F-B2E0-BF3D2D19BF6C}" type="presParOf" srcId="{BF66DD78-7B34-418E-99C6-E6352C09C763}" destId="{FEE3F45B-B36F-4DB7-8E89-BD4B12119C76}" srcOrd="0" destOrd="0" presId="urn:microsoft.com/office/officeart/2005/8/layout/chevron2"/>
    <dgm:cxn modelId="{AD26F550-D319-4FC7-B518-0BA7E458303D}" type="presParOf" srcId="{FEE3F45B-B36F-4DB7-8E89-BD4B12119C76}" destId="{53C17957-F8C5-4921-87D9-DEB188A544F7}" srcOrd="0" destOrd="0" presId="urn:microsoft.com/office/officeart/2005/8/layout/chevron2"/>
    <dgm:cxn modelId="{4177681E-A9AE-4DFE-A263-180B9FAC7287}" type="presParOf" srcId="{FEE3F45B-B36F-4DB7-8E89-BD4B12119C76}" destId="{77F905DB-031B-4CF7-95AF-FCDAE1FBB4BB}" srcOrd="1" destOrd="0" presId="urn:microsoft.com/office/officeart/2005/8/layout/chevron2"/>
    <dgm:cxn modelId="{E1452D35-0867-4ED0-848E-608EB1A466ED}" type="presParOf" srcId="{BF66DD78-7B34-418E-99C6-E6352C09C763}" destId="{898AE163-2D9F-4EF9-B04E-19D71FC3235E}" srcOrd="1" destOrd="0" presId="urn:microsoft.com/office/officeart/2005/8/layout/chevron2"/>
    <dgm:cxn modelId="{8C7759CC-AC81-44B6-BC89-59555868D8B1}" type="presParOf" srcId="{BF66DD78-7B34-418E-99C6-E6352C09C763}" destId="{5E014330-D3B1-466C-BB30-08C6CD059B0B}" srcOrd="2" destOrd="0" presId="urn:microsoft.com/office/officeart/2005/8/layout/chevron2"/>
    <dgm:cxn modelId="{F09168C1-1AEA-4285-B93C-32D40FDA6225}" type="presParOf" srcId="{5E014330-D3B1-466C-BB30-08C6CD059B0B}" destId="{18A89356-5BEB-4120-82D2-F9A19F3EC2E8}" srcOrd="0" destOrd="0" presId="urn:microsoft.com/office/officeart/2005/8/layout/chevron2"/>
    <dgm:cxn modelId="{69C393E0-67C4-4C4A-9CF8-4F8E5EFC64A3}" type="presParOf" srcId="{5E014330-D3B1-466C-BB30-08C6CD059B0B}" destId="{81C2C024-7B40-4022-9460-383F81ED57FC}" srcOrd="1" destOrd="0" presId="urn:microsoft.com/office/officeart/2005/8/layout/chevron2"/>
    <dgm:cxn modelId="{337D128F-0F6D-4361-BBC0-E8E62B020493}" type="presParOf" srcId="{BF66DD78-7B34-418E-99C6-E6352C09C763}" destId="{3EFCF8AA-BA30-4EFE-9578-2F171DA51480}" srcOrd="3" destOrd="0" presId="urn:microsoft.com/office/officeart/2005/8/layout/chevron2"/>
    <dgm:cxn modelId="{C495D852-02F2-4DAB-8125-320E3B7C71F2}" type="presParOf" srcId="{BF66DD78-7B34-418E-99C6-E6352C09C763}" destId="{AA17A7EB-8BDE-4F2B-BC8C-8EBEAB4E3C15}" srcOrd="4" destOrd="0" presId="urn:microsoft.com/office/officeart/2005/8/layout/chevron2"/>
    <dgm:cxn modelId="{1F00F953-C2E2-4B9E-B8B1-965B3B613CAA}" type="presParOf" srcId="{AA17A7EB-8BDE-4F2B-BC8C-8EBEAB4E3C15}" destId="{70E44CBC-1E67-4D41-8091-063886133A87}" srcOrd="0" destOrd="0" presId="urn:microsoft.com/office/officeart/2005/8/layout/chevron2"/>
    <dgm:cxn modelId="{EF8C58B9-FFA4-46FF-9A6B-31944EC09BA5}" type="presParOf" srcId="{AA17A7EB-8BDE-4F2B-BC8C-8EBEAB4E3C15}" destId="{112C2542-BE1C-46A7-9C74-040D08BD5B8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797F8-F32F-441B-AB3D-FCB3A3032083}">
      <dsp:nvSpPr>
        <dsp:cNvPr id="0" name=""/>
        <dsp:cNvSpPr/>
      </dsp:nvSpPr>
      <dsp:spPr>
        <a:xfrm>
          <a:off x="1572" y="0"/>
          <a:ext cx="2446627" cy="352742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da-DK" sz="2600" kern="1200" dirty="0"/>
            <a:t>GF 1</a:t>
          </a:r>
        </a:p>
        <a:p>
          <a:pPr marL="0" lvl="0" indent="0" algn="ctr" defTabSz="1155700">
            <a:lnSpc>
              <a:spcPct val="90000"/>
            </a:lnSpc>
            <a:spcBef>
              <a:spcPct val="0"/>
            </a:spcBef>
            <a:spcAft>
              <a:spcPct val="35000"/>
            </a:spcAft>
            <a:buNone/>
          </a:pPr>
          <a:r>
            <a:rPr lang="da-DK" sz="2600" kern="1200" dirty="0"/>
            <a:t>FAGRETNING</a:t>
          </a:r>
        </a:p>
      </dsp:txBody>
      <dsp:txXfrm>
        <a:off x="1572" y="1410970"/>
        <a:ext cx="2446627" cy="1410970"/>
      </dsp:txXfrm>
    </dsp:sp>
    <dsp:sp modelId="{9DDBE4E8-095B-4B3B-A6DC-445D2DD8D59D}">
      <dsp:nvSpPr>
        <dsp:cNvPr id="0" name=""/>
        <dsp:cNvSpPr/>
      </dsp:nvSpPr>
      <dsp:spPr>
        <a:xfrm>
          <a:off x="637570" y="211645"/>
          <a:ext cx="1174632" cy="117463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14FEFC-38C9-461F-8344-2D61F2E8D888}">
      <dsp:nvSpPr>
        <dsp:cNvPr id="0" name=""/>
        <dsp:cNvSpPr/>
      </dsp:nvSpPr>
      <dsp:spPr>
        <a:xfrm>
          <a:off x="2521598" y="0"/>
          <a:ext cx="2446627" cy="352742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da-DK" sz="2600" kern="1200" dirty="0"/>
            <a:t>GF 2</a:t>
          </a:r>
        </a:p>
        <a:p>
          <a:pPr marL="0" lvl="0" indent="0" algn="ctr" defTabSz="1155700">
            <a:lnSpc>
              <a:spcPct val="90000"/>
            </a:lnSpc>
            <a:spcBef>
              <a:spcPct val="0"/>
            </a:spcBef>
            <a:spcAft>
              <a:spcPct val="35000"/>
            </a:spcAft>
            <a:buNone/>
          </a:pPr>
          <a:endParaRPr lang="da-DK" sz="2600" kern="1200" dirty="0"/>
        </a:p>
      </dsp:txBody>
      <dsp:txXfrm>
        <a:off x="2521598" y="1410970"/>
        <a:ext cx="2446627" cy="1410970"/>
      </dsp:txXfrm>
    </dsp:sp>
    <dsp:sp modelId="{B1ECF717-EA23-4E62-AC8A-630126668B67}">
      <dsp:nvSpPr>
        <dsp:cNvPr id="0" name=""/>
        <dsp:cNvSpPr/>
      </dsp:nvSpPr>
      <dsp:spPr>
        <a:xfrm>
          <a:off x="3157596" y="211645"/>
          <a:ext cx="1174632" cy="117463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41000" r="-4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D80410-A1FE-4206-B971-EA9190816E40}">
      <dsp:nvSpPr>
        <dsp:cNvPr id="0" name=""/>
        <dsp:cNvSpPr/>
      </dsp:nvSpPr>
      <dsp:spPr>
        <a:xfrm>
          <a:off x="5041625" y="0"/>
          <a:ext cx="2446627" cy="352742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da-DK" sz="2600" kern="1200" dirty="0"/>
            <a:t>HOVEDFORLØB</a:t>
          </a:r>
        </a:p>
        <a:p>
          <a:pPr marL="0" lvl="0" indent="0" algn="ctr" defTabSz="1155700">
            <a:lnSpc>
              <a:spcPct val="90000"/>
            </a:lnSpc>
            <a:spcBef>
              <a:spcPct val="0"/>
            </a:spcBef>
            <a:spcAft>
              <a:spcPct val="35000"/>
            </a:spcAft>
            <a:buNone/>
          </a:pPr>
          <a:endParaRPr lang="da-DK" sz="2600" kern="1200" dirty="0"/>
        </a:p>
      </dsp:txBody>
      <dsp:txXfrm>
        <a:off x="5041625" y="1410970"/>
        <a:ext cx="2446627" cy="1410970"/>
      </dsp:txXfrm>
    </dsp:sp>
    <dsp:sp modelId="{68462D6C-A929-4D94-B093-4BE2508E4268}">
      <dsp:nvSpPr>
        <dsp:cNvPr id="0" name=""/>
        <dsp:cNvSpPr/>
      </dsp:nvSpPr>
      <dsp:spPr>
        <a:xfrm>
          <a:off x="5677622" y="211645"/>
          <a:ext cx="1174632" cy="117463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2000" r="-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C869EA-1FCA-43AE-9520-5BCAF5EB4343}">
      <dsp:nvSpPr>
        <dsp:cNvPr id="0" name=""/>
        <dsp:cNvSpPr/>
      </dsp:nvSpPr>
      <dsp:spPr>
        <a:xfrm>
          <a:off x="299592" y="2916090"/>
          <a:ext cx="6890639" cy="529113"/>
        </a:xfrm>
        <a:prstGeom prst="notched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17957-F8C5-4921-87D9-DEB188A544F7}">
      <dsp:nvSpPr>
        <dsp:cNvPr id="0" name=""/>
        <dsp:cNvSpPr/>
      </dsp:nvSpPr>
      <dsp:spPr>
        <a:xfrm rot="5400000">
          <a:off x="-196092" y="197406"/>
          <a:ext cx="1307282" cy="91509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da-DK" sz="2500" kern="1200" dirty="0"/>
            <a:t>GF 1</a:t>
          </a:r>
        </a:p>
      </dsp:txBody>
      <dsp:txXfrm rot="-5400000">
        <a:off x="0" y="458863"/>
        <a:ext cx="915098" cy="392184"/>
      </dsp:txXfrm>
    </dsp:sp>
    <dsp:sp modelId="{77F905DB-031B-4CF7-95AF-FCDAE1FBB4BB}">
      <dsp:nvSpPr>
        <dsp:cNvPr id="0" name=""/>
        <dsp:cNvSpPr/>
      </dsp:nvSpPr>
      <dsp:spPr>
        <a:xfrm rot="5400000">
          <a:off x="3777594" y="-2861182"/>
          <a:ext cx="849733" cy="6574726"/>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da-DK" sz="2200" kern="1200" dirty="0"/>
            <a:t>Kommer direkte fra grundskolen – </a:t>
          </a:r>
          <a:r>
            <a:rPr lang="da-DK" sz="2200" kern="1200" dirty="0" err="1"/>
            <a:t>ca</a:t>
          </a:r>
          <a:r>
            <a:rPr lang="da-DK" sz="2200" kern="1200" dirty="0"/>
            <a:t> 16-17 år </a:t>
          </a:r>
        </a:p>
        <a:p>
          <a:pPr marL="228600" lvl="1" indent="-228600" algn="l" defTabSz="977900">
            <a:lnSpc>
              <a:spcPct val="90000"/>
            </a:lnSpc>
            <a:spcBef>
              <a:spcPct val="0"/>
            </a:spcBef>
            <a:spcAft>
              <a:spcPct val="15000"/>
            </a:spcAft>
            <a:buChar char="•"/>
          </a:pPr>
          <a:r>
            <a:rPr lang="da-DK" sz="2200" kern="1200" dirty="0"/>
            <a:t>20 ugers forløb fra august til februar</a:t>
          </a:r>
        </a:p>
      </dsp:txBody>
      <dsp:txXfrm rot="-5400000">
        <a:off x="915098" y="42795"/>
        <a:ext cx="6533245" cy="766771"/>
      </dsp:txXfrm>
    </dsp:sp>
    <dsp:sp modelId="{18A89356-5BEB-4120-82D2-F9A19F3EC2E8}">
      <dsp:nvSpPr>
        <dsp:cNvPr id="0" name=""/>
        <dsp:cNvSpPr/>
      </dsp:nvSpPr>
      <dsp:spPr>
        <a:xfrm rot="5400000">
          <a:off x="-196092" y="1306163"/>
          <a:ext cx="1307282" cy="915098"/>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da-DK" sz="2500" kern="1200" dirty="0"/>
            <a:t>GF 2</a:t>
          </a:r>
        </a:p>
      </dsp:txBody>
      <dsp:txXfrm rot="-5400000">
        <a:off x="0" y="1567620"/>
        <a:ext cx="915098" cy="392184"/>
      </dsp:txXfrm>
    </dsp:sp>
    <dsp:sp modelId="{81C2C024-7B40-4022-9460-383F81ED57FC}">
      <dsp:nvSpPr>
        <dsp:cNvPr id="0" name=""/>
        <dsp:cNvSpPr/>
      </dsp:nvSpPr>
      <dsp:spPr>
        <a:xfrm rot="5400000">
          <a:off x="3777594" y="-1752425"/>
          <a:ext cx="849733" cy="6574726"/>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da-DK" sz="2200" kern="1200" dirty="0"/>
            <a:t>GF1 elever, der lige har afsluttet sit forløb – 16-17 år</a:t>
          </a:r>
        </a:p>
        <a:p>
          <a:pPr marL="228600" lvl="1" indent="-228600" algn="l" defTabSz="977900">
            <a:lnSpc>
              <a:spcPct val="90000"/>
            </a:lnSpc>
            <a:spcBef>
              <a:spcPct val="0"/>
            </a:spcBef>
            <a:spcAft>
              <a:spcPct val="15000"/>
            </a:spcAft>
            <a:buChar char="•"/>
          </a:pPr>
          <a:r>
            <a:rPr lang="da-DK" sz="2200" kern="1200" dirty="0"/>
            <a:t>20 ugers GF 2 forløb fra februar til august</a:t>
          </a:r>
        </a:p>
      </dsp:txBody>
      <dsp:txXfrm rot="-5400000">
        <a:off x="915098" y="1151552"/>
        <a:ext cx="6533245" cy="766771"/>
      </dsp:txXfrm>
    </dsp:sp>
    <dsp:sp modelId="{70E44CBC-1E67-4D41-8091-063886133A87}">
      <dsp:nvSpPr>
        <dsp:cNvPr id="0" name=""/>
        <dsp:cNvSpPr/>
      </dsp:nvSpPr>
      <dsp:spPr>
        <a:xfrm rot="5400000">
          <a:off x="-196092" y="2414920"/>
          <a:ext cx="1307282" cy="915098"/>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da-DK" sz="2500" kern="1200" dirty="0"/>
            <a:t>SOSU </a:t>
          </a:r>
        </a:p>
      </dsp:txBody>
      <dsp:txXfrm rot="-5400000">
        <a:off x="0" y="2676377"/>
        <a:ext cx="915098" cy="392184"/>
      </dsp:txXfrm>
    </dsp:sp>
    <dsp:sp modelId="{112C2542-BE1C-46A7-9C74-040D08BD5B82}">
      <dsp:nvSpPr>
        <dsp:cNvPr id="0" name=""/>
        <dsp:cNvSpPr/>
      </dsp:nvSpPr>
      <dsp:spPr>
        <a:xfrm rot="5400000">
          <a:off x="3777594" y="-643668"/>
          <a:ext cx="849733" cy="6574726"/>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da-DK" sz="2200" kern="1200" dirty="0"/>
            <a:t>GF2 eleven der lige har afsluttet sit forløb – 16-18 år</a:t>
          </a:r>
        </a:p>
        <a:p>
          <a:pPr marL="228600" lvl="1" indent="-228600" algn="l" defTabSz="977900">
            <a:lnSpc>
              <a:spcPct val="90000"/>
            </a:lnSpc>
            <a:spcBef>
              <a:spcPct val="0"/>
            </a:spcBef>
            <a:spcAft>
              <a:spcPct val="15000"/>
            </a:spcAft>
            <a:buChar char="•"/>
          </a:pPr>
          <a:r>
            <a:rPr lang="da-DK" sz="2200" kern="1200" dirty="0"/>
            <a:t>Optages på trin 1 fra august – i en meget ung alder</a:t>
          </a:r>
        </a:p>
      </dsp:txBody>
      <dsp:txXfrm rot="-5400000">
        <a:off x="915098" y="2260309"/>
        <a:ext cx="6533245" cy="7667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17957-F8C5-4921-87D9-DEB188A544F7}">
      <dsp:nvSpPr>
        <dsp:cNvPr id="0" name=""/>
        <dsp:cNvSpPr/>
      </dsp:nvSpPr>
      <dsp:spPr>
        <a:xfrm rot="5400000">
          <a:off x="-196092" y="197406"/>
          <a:ext cx="1307282" cy="91509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da-DK" sz="2500" kern="1200" dirty="0"/>
            <a:t>GF 1</a:t>
          </a:r>
        </a:p>
      </dsp:txBody>
      <dsp:txXfrm rot="-5400000">
        <a:off x="0" y="458863"/>
        <a:ext cx="915098" cy="392184"/>
      </dsp:txXfrm>
    </dsp:sp>
    <dsp:sp modelId="{77F905DB-031B-4CF7-95AF-FCDAE1FBB4BB}">
      <dsp:nvSpPr>
        <dsp:cNvPr id="0" name=""/>
        <dsp:cNvSpPr/>
      </dsp:nvSpPr>
      <dsp:spPr>
        <a:xfrm rot="5400000">
          <a:off x="3777594" y="-2861182"/>
          <a:ext cx="849733" cy="6574726"/>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a-DK" sz="1800" kern="1200" dirty="0"/>
            <a:t>Eleven har ikke adgang til dette forløb</a:t>
          </a:r>
        </a:p>
      </dsp:txBody>
      <dsp:txXfrm rot="-5400000">
        <a:off x="915098" y="42795"/>
        <a:ext cx="6533245" cy="766771"/>
      </dsp:txXfrm>
    </dsp:sp>
    <dsp:sp modelId="{18A89356-5BEB-4120-82D2-F9A19F3EC2E8}">
      <dsp:nvSpPr>
        <dsp:cNvPr id="0" name=""/>
        <dsp:cNvSpPr/>
      </dsp:nvSpPr>
      <dsp:spPr>
        <a:xfrm rot="5400000">
          <a:off x="-196092" y="1306163"/>
          <a:ext cx="1307282" cy="915098"/>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da-DK" sz="2500" kern="1200" dirty="0"/>
            <a:t>GF 2</a:t>
          </a:r>
        </a:p>
      </dsp:txBody>
      <dsp:txXfrm rot="-5400000">
        <a:off x="0" y="1567620"/>
        <a:ext cx="915098" cy="392184"/>
      </dsp:txXfrm>
    </dsp:sp>
    <dsp:sp modelId="{81C2C024-7B40-4022-9460-383F81ED57FC}">
      <dsp:nvSpPr>
        <dsp:cNvPr id="0" name=""/>
        <dsp:cNvSpPr/>
      </dsp:nvSpPr>
      <dsp:spPr>
        <a:xfrm rot="5400000">
          <a:off x="3777594" y="-1752425"/>
          <a:ext cx="849733" cy="6574726"/>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a-DK" sz="1800" kern="1200" dirty="0"/>
            <a:t>Alle mellem 17 og 24 år</a:t>
          </a:r>
        </a:p>
        <a:p>
          <a:pPr marL="171450" lvl="1" indent="-171450" algn="l" defTabSz="800100">
            <a:lnSpc>
              <a:spcPct val="90000"/>
            </a:lnSpc>
            <a:spcBef>
              <a:spcPct val="0"/>
            </a:spcBef>
            <a:spcAft>
              <a:spcPct val="15000"/>
            </a:spcAft>
            <a:buChar char="•"/>
          </a:pPr>
          <a:r>
            <a:rPr lang="da-DK" sz="1800" kern="1200" dirty="0"/>
            <a:t>20 ugers GF 2 forløb – 4 udbud – februar, maj, august, november</a:t>
          </a:r>
        </a:p>
      </dsp:txBody>
      <dsp:txXfrm rot="-5400000">
        <a:off x="915098" y="1151552"/>
        <a:ext cx="6533245" cy="766771"/>
      </dsp:txXfrm>
    </dsp:sp>
    <dsp:sp modelId="{70E44CBC-1E67-4D41-8091-063886133A87}">
      <dsp:nvSpPr>
        <dsp:cNvPr id="0" name=""/>
        <dsp:cNvSpPr/>
      </dsp:nvSpPr>
      <dsp:spPr>
        <a:xfrm rot="5400000">
          <a:off x="-196092" y="2414920"/>
          <a:ext cx="1307282" cy="915098"/>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da-DK" sz="2500" kern="1200" dirty="0"/>
            <a:t>SOSU </a:t>
          </a:r>
        </a:p>
      </dsp:txBody>
      <dsp:txXfrm rot="-5400000">
        <a:off x="0" y="2676377"/>
        <a:ext cx="915098" cy="392184"/>
      </dsp:txXfrm>
    </dsp:sp>
    <dsp:sp modelId="{112C2542-BE1C-46A7-9C74-040D08BD5B82}">
      <dsp:nvSpPr>
        <dsp:cNvPr id="0" name=""/>
        <dsp:cNvSpPr/>
      </dsp:nvSpPr>
      <dsp:spPr>
        <a:xfrm rot="5400000">
          <a:off x="3777594" y="-643668"/>
          <a:ext cx="849733" cy="6574726"/>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a-DK" sz="1800" kern="1200" dirty="0"/>
            <a:t>GF2 eleven der lige har afsluttet sit forløb – mellem 17 og 24 år </a:t>
          </a:r>
        </a:p>
        <a:p>
          <a:pPr marL="171450" lvl="1" indent="-171450" algn="l" defTabSz="800100">
            <a:lnSpc>
              <a:spcPct val="90000"/>
            </a:lnSpc>
            <a:spcBef>
              <a:spcPct val="0"/>
            </a:spcBef>
            <a:spcAft>
              <a:spcPct val="15000"/>
            </a:spcAft>
            <a:buChar char="•"/>
          </a:pPr>
          <a:r>
            <a:rPr lang="da-DK" sz="1800" kern="1200" dirty="0"/>
            <a:t>Optages på trin 1 fra de 4 optag til GF2</a:t>
          </a:r>
        </a:p>
      </dsp:txBody>
      <dsp:txXfrm rot="-5400000">
        <a:off x="915098" y="2260309"/>
        <a:ext cx="6533245" cy="766771"/>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2945980" cy="49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08" tIns="46003" rIns="92008" bIns="46003" numCol="1" anchor="t" anchorCtr="0" compatLnSpc="1">
            <a:prstTxWarp prst="textNoShape">
              <a:avLst/>
            </a:prstTxWarp>
          </a:bodyPr>
          <a:lstStyle>
            <a:lvl1pPr>
              <a:defRPr sz="1200"/>
            </a:lvl1pPr>
          </a:lstStyle>
          <a:p>
            <a:pPr>
              <a:defRPr/>
            </a:pPr>
            <a:endParaRPr lang="da-DK"/>
          </a:p>
        </p:txBody>
      </p:sp>
      <p:sp>
        <p:nvSpPr>
          <p:cNvPr id="6147" name="Rectangle 3"/>
          <p:cNvSpPr>
            <a:spLocks noGrp="1" noChangeArrowheads="1"/>
          </p:cNvSpPr>
          <p:nvPr>
            <p:ph type="dt" sz="quarter" idx="1"/>
          </p:nvPr>
        </p:nvSpPr>
        <p:spPr bwMode="auto">
          <a:xfrm>
            <a:off x="3851697" y="1"/>
            <a:ext cx="2945978" cy="49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08" tIns="46003" rIns="92008" bIns="46003" numCol="1" anchor="t" anchorCtr="0" compatLnSpc="1">
            <a:prstTxWarp prst="textNoShape">
              <a:avLst/>
            </a:prstTxWarp>
          </a:bodyPr>
          <a:lstStyle>
            <a:lvl1pPr algn="r">
              <a:defRPr sz="1200"/>
            </a:lvl1pPr>
          </a:lstStyle>
          <a:p>
            <a:pPr>
              <a:defRPr/>
            </a:pPr>
            <a:endParaRPr lang="da-DK"/>
          </a:p>
        </p:txBody>
      </p:sp>
      <p:sp>
        <p:nvSpPr>
          <p:cNvPr id="6148" name="Rectangle 4"/>
          <p:cNvSpPr>
            <a:spLocks noGrp="1" noChangeArrowheads="1"/>
          </p:cNvSpPr>
          <p:nvPr>
            <p:ph type="ftr" sz="quarter" idx="2"/>
          </p:nvPr>
        </p:nvSpPr>
        <p:spPr bwMode="auto">
          <a:xfrm>
            <a:off x="0" y="9430386"/>
            <a:ext cx="2945980" cy="49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08" tIns="46003" rIns="92008" bIns="46003" numCol="1" anchor="b" anchorCtr="0" compatLnSpc="1">
            <a:prstTxWarp prst="textNoShape">
              <a:avLst/>
            </a:prstTxWarp>
          </a:bodyPr>
          <a:lstStyle>
            <a:lvl1pPr>
              <a:defRPr sz="1200"/>
            </a:lvl1pPr>
          </a:lstStyle>
          <a:p>
            <a:pPr>
              <a:defRPr/>
            </a:pPr>
            <a:endParaRPr lang="da-DK"/>
          </a:p>
        </p:txBody>
      </p:sp>
      <p:sp>
        <p:nvSpPr>
          <p:cNvPr id="6149" name="Rectangle 5"/>
          <p:cNvSpPr>
            <a:spLocks noGrp="1" noChangeArrowheads="1"/>
          </p:cNvSpPr>
          <p:nvPr>
            <p:ph type="sldNum" sz="quarter" idx="3"/>
          </p:nvPr>
        </p:nvSpPr>
        <p:spPr bwMode="auto">
          <a:xfrm>
            <a:off x="3851697" y="9430386"/>
            <a:ext cx="2945978" cy="49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08" tIns="46003" rIns="92008" bIns="46003" numCol="1" anchor="b" anchorCtr="0" compatLnSpc="1">
            <a:prstTxWarp prst="textNoShape">
              <a:avLst/>
            </a:prstTxWarp>
          </a:bodyPr>
          <a:lstStyle>
            <a:lvl1pPr algn="r">
              <a:defRPr sz="1200"/>
            </a:lvl1pPr>
          </a:lstStyle>
          <a:p>
            <a:pPr>
              <a:defRPr/>
            </a:pPr>
            <a:fld id="{E702A670-CE7B-4C18-9A94-418BD9FB9F57}" type="slidenum">
              <a:rPr lang="da-DK"/>
              <a:pPr>
                <a:defRPr/>
              </a:pPr>
              <a:t>‹nr.›</a:t>
            </a:fld>
            <a:endParaRPr lang="da-DK"/>
          </a:p>
        </p:txBody>
      </p:sp>
    </p:spTree>
    <p:extLst>
      <p:ext uri="{BB962C8B-B14F-4D97-AF65-F5344CB8AC3E}">
        <p14:creationId xmlns:p14="http://schemas.microsoft.com/office/powerpoint/2010/main" val="3847673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1"/>
            <a:ext cx="2945980" cy="49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08" tIns="46003" rIns="92008" bIns="46003" numCol="1" anchor="t" anchorCtr="0" compatLnSpc="1">
            <a:prstTxWarp prst="textNoShape">
              <a:avLst/>
            </a:prstTxWarp>
          </a:bodyPr>
          <a:lstStyle>
            <a:lvl1pPr>
              <a:defRPr sz="1200"/>
            </a:lvl1pPr>
          </a:lstStyle>
          <a:p>
            <a:pPr>
              <a:defRPr/>
            </a:pPr>
            <a:endParaRPr lang="da-DK"/>
          </a:p>
        </p:txBody>
      </p:sp>
      <p:sp>
        <p:nvSpPr>
          <p:cNvPr id="14339" name="Rectangle 3"/>
          <p:cNvSpPr>
            <a:spLocks noGrp="1" noChangeArrowheads="1"/>
          </p:cNvSpPr>
          <p:nvPr>
            <p:ph type="dt" idx="1"/>
          </p:nvPr>
        </p:nvSpPr>
        <p:spPr bwMode="auto">
          <a:xfrm>
            <a:off x="3850096" y="1"/>
            <a:ext cx="2945980" cy="49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08" tIns="46003" rIns="92008" bIns="46003" numCol="1" anchor="t" anchorCtr="0" compatLnSpc="1">
            <a:prstTxWarp prst="textNoShape">
              <a:avLst/>
            </a:prstTxWarp>
          </a:bodyPr>
          <a:lstStyle>
            <a:lvl1pPr algn="r">
              <a:defRPr sz="1200"/>
            </a:lvl1pPr>
          </a:lstStyle>
          <a:p>
            <a:pPr>
              <a:defRPr/>
            </a:pPr>
            <a:endParaRPr lang="da-DK"/>
          </a:p>
        </p:txBody>
      </p:sp>
      <p:sp>
        <p:nvSpPr>
          <p:cNvPr id="51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680090" y="4715194"/>
            <a:ext cx="5437500" cy="4466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08" tIns="46003" rIns="92008" bIns="46003" numCol="1" anchor="t" anchorCtr="0" compatLnSpc="1">
            <a:prstTxWarp prst="textNoShape">
              <a:avLst/>
            </a:prstTxWarp>
          </a:bodyPr>
          <a:lstStyle/>
          <a:p>
            <a:pPr lvl="0"/>
            <a:r>
              <a:rPr lang="da-DK" noProof="0" dirty="0"/>
              <a:t>Click to edit Master text styles</a:t>
            </a:r>
          </a:p>
          <a:p>
            <a:pPr lvl="1"/>
            <a:r>
              <a:rPr lang="da-DK" noProof="0" dirty="0"/>
              <a:t>Second level</a:t>
            </a:r>
          </a:p>
          <a:p>
            <a:pPr lvl="2"/>
            <a:r>
              <a:rPr lang="da-DK" noProof="0" dirty="0"/>
              <a:t>Third level</a:t>
            </a:r>
          </a:p>
          <a:p>
            <a:pPr lvl="3"/>
            <a:r>
              <a:rPr lang="da-DK" noProof="0" dirty="0"/>
              <a:t>Fourth level</a:t>
            </a:r>
          </a:p>
          <a:p>
            <a:pPr lvl="4"/>
            <a:r>
              <a:rPr lang="da-DK" noProof="0" dirty="0"/>
              <a:t>Fifth level</a:t>
            </a:r>
          </a:p>
        </p:txBody>
      </p:sp>
      <p:sp>
        <p:nvSpPr>
          <p:cNvPr id="14342" name="Rectangle 6"/>
          <p:cNvSpPr>
            <a:spLocks noGrp="1" noChangeArrowheads="1"/>
          </p:cNvSpPr>
          <p:nvPr>
            <p:ph type="ftr" sz="quarter" idx="4"/>
          </p:nvPr>
        </p:nvSpPr>
        <p:spPr bwMode="auto">
          <a:xfrm>
            <a:off x="0" y="9428791"/>
            <a:ext cx="2945980" cy="49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08" tIns="46003" rIns="92008" bIns="46003" numCol="1" anchor="b" anchorCtr="0" compatLnSpc="1">
            <a:prstTxWarp prst="textNoShape">
              <a:avLst/>
            </a:prstTxWarp>
          </a:bodyPr>
          <a:lstStyle>
            <a:lvl1pPr>
              <a:defRPr sz="1200"/>
            </a:lvl1pPr>
          </a:lstStyle>
          <a:p>
            <a:pPr>
              <a:defRPr/>
            </a:pPr>
            <a:endParaRPr lang="da-DK"/>
          </a:p>
        </p:txBody>
      </p:sp>
      <p:sp>
        <p:nvSpPr>
          <p:cNvPr id="14343" name="Rectangle 7"/>
          <p:cNvSpPr>
            <a:spLocks noGrp="1" noChangeArrowheads="1"/>
          </p:cNvSpPr>
          <p:nvPr>
            <p:ph type="sldNum" sz="quarter" idx="5"/>
          </p:nvPr>
        </p:nvSpPr>
        <p:spPr bwMode="auto">
          <a:xfrm>
            <a:off x="3850096" y="9428791"/>
            <a:ext cx="2945980" cy="49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08" tIns="46003" rIns="92008" bIns="46003" numCol="1" anchor="b" anchorCtr="0" compatLnSpc="1">
            <a:prstTxWarp prst="textNoShape">
              <a:avLst/>
            </a:prstTxWarp>
          </a:bodyPr>
          <a:lstStyle>
            <a:lvl1pPr algn="r">
              <a:defRPr sz="1200"/>
            </a:lvl1pPr>
          </a:lstStyle>
          <a:p>
            <a:pPr>
              <a:defRPr/>
            </a:pPr>
            <a:fld id="{75DB7B82-AE05-467A-8AA0-2184A91C6739}" type="slidenum">
              <a:rPr lang="da-DK"/>
              <a:pPr>
                <a:defRPr/>
              </a:pPr>
              <a:t>‹nr.›</a:t>
            </a:fld>
            <a:endParaRPr lang="da-DK"/>
          </a:p>
        </p:txBody>
      </p:sp>
    </p:spTree>
    <p:extLst>
      <p:ext uri="{BB962C8B-B14F-4D97-AF65-F5344CB8AC3E}">
        <p14:creationId xmlns:p14="http://schemas.microsoft.com/office/powerpoint/2010/main" val="24497492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dsholder til diasbillede 1"/>
          <p:cNvSpPr>
            <a:spLocks noGrp="1" noRot="1" noChangeAspect="1" noTextEdit="1"/>
          </p:cNvSpPr>
          <p:nvPr>
            <p:ph type="sldImg"/>
          </p:nvPr>
        </p:nvSpPr>
        <p:spPr>
          <a:ln/>
        </p:spPr>
      </p:sp>
      <p:sp>
        <p:nvSpPr>
          <p:cNvPr id="18435" name="Pladsholder til noter 2"/>
          <p:cNvSpPr>
            <a:spLocks noGrp="1"/>
          </p:cNvSpPr>
          <p:nvPr>
            <p:ph type="body" idx="1"/>
          </p:nvPr>
        </p:nvSpPr>
        <p:spPr>
          <a:noFill/>
        </p:spPr>
        <p:txBody>
          <a:bodyPr/>
          <a:lstStyle/>
          <a:p>
            <a:endParaRPr lang="da-DK" altLang="da-DK"/>
          </a:p>
        </p:txBody>
      </p:sp>
      <p:sp>
        <p:nvSpPr>
          <p:cNvPr id="18436" name="Pladsholder til diasnumm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9378755-2610-454C-94DD-73F964C79501}" type="slidenum">
              <a:rPr lang="da-DK" altLang="da-DK" smtClean="0">
                <a:solidFill>
                  <a:prstClr val="black"/>
                </a:solidFill>
              </a:rPr>
              <a:pPr eaLnBrk="1" hangingPunct="1">
                <a:spcBef>
                  <a:spcPct val="0"/>
                </a:spcBef>
              </a:pPr>
              <a:t>20</a:t>
            </a:fld>
            <a:endParaRPr lang="da-DK" altLang="da-DK">
              <a:solidFill>
                <a:prstClr val="black"/>
              </a:solidFill>
            </a:endParaRPr>
          </a:p>
        </p:txBody>
      </p:sp>
    </p:spTree>
    <p:extLst>
      <p:ext uri="{BB962C8B-B14F-4D97-AF65-F5344CB8AC3E}">
        <p14:creationId xmlns:p14="http://schemas.microsoft.com/office/powerpoint/2010/main" val="3985698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827584" y="2130425"/>
            <a:ext cx="7488832" cy="1470025"/>
          </a:xfrm>
        </p:spPr>
        <p:txBody>
          <a:bodyPr/>
          <a:lstStyle/>
          <a:p>
            <a:r>
              <a:rPr lang="da-DK"/>
              <a:t>Klik for at redigere i master</a:t>
            </a:r>
          </a:p>
        </p:txBody>
      </p:sp>
      <p:sp>
        <p:nvSpPr>
          <p:cNvPr id="3" name="Undertitel 2"/>
          <p:cNvSpPr>
            <a:spLocks noGrp="1"/>
          </p:cNvSpPr>
          <p:nvPr>
            <p:ph type="subTitle" idx="1"/>
          </p:nvPr>
        </p:nvSpPr>
        <p:spPr>
          <a:xfrm>
            <a:off x="1691680" y="3886200"/>
            <a:ext cx="5760640" cy="1752600"/>
          </a:xfrm>
        </p:spPr>
        <p:txBody>
          <a:bodyPr/>
          <a:lstStyle>
            <a:lvl1pPr marL="0" indent="0" algn="ctr">
              <a:buNone/>
              <a:defRPr b="1">
                <a:solidFill>
                  <a:srgbClr val="1F619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p>
        </p:txBody>
      </p:sp>
    </p:spTree>
    <p:extLst>
      <p:ext uri="{BB962C8B-B14F-4D97-AF65-F5344CB8AC3E}">
        <p14:creationId xmlns:p14="http://schemas.microsoft.com/office/powerpoint/2010/main" val="828285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827584" y="1407914"/>
            <a:ext cx="7488832" cy="580926"/>
          </a:xfrm>
        </p:spPr>
        <p:txBody>
          <a:bodyPr/>
          <a:lstStyle>
            <a:lvl1pPr algn="l">
              <a:defRPr/>
            </a:lvl1pPr>
          </a:lstStyle>
          <a:p>
            <a:r>
              <a:rPr lang="da-DK"/>
              <a:t>Klik for at redigere i master</a:t>
            </a:r>
            <a:endParaRPr lang="da-DK" dirty="0"/>
          </a:p>
        </p:txBody>
      </p:sp>
      <p:sp>
        <p:nvSpPr>
          <p:cNvPr id="3" name="Pladsholder til indhold 2"/>
          <p:cNvSpPr>
            <a:spLocks noGrp="1"/>
          </p:cNvSpPr>
          <p:nvPr>
            <p:ph idx="1"/>
          </p:nvPr>
        </p:nvSpPr>
        <p:spPr>
          <a:xfrm>
            <a:off x="827584" y="2096851"/>
            <a:ext cx="7488832" cy="352839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300880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27583" y="4406900"/>
            <a:ext cx="7488833" cy="1362075"/>
          </a:xfrm>
        </p:spPr>
        <p:txBody>
          <a:bodyPr anchor="t">
            <a:normAutofit/>
          </a:bodyPr>
          <a:lstStyle>
            <a:lvl1pPr algn="l">
              <a:defRPr sz="2800" b="1" cap="all"/>
            </a:lvl1pPr>
          </a:lstStyle>
          <a:p>
            <a:r>
              <a:rPr lang="da-DK"/>
              <a:t>Klik for at redigere i master</a:t>
            </a:r>
          </a:p>
        </p:txBody>
      </p:sp>
      <p:sp>
        <p:nvSpPr>
          <p:cNvPr id="3" name="Pladsholder til tekst 2"/>
          <p:cNvSpPr>
            <a:spLocks noGrp="1"/>
          </p:cNvSpPr>
          <p:nvPr>
            <p:ph type="body" idx="1"/>
          </p:nvPr>
        </p:nvSpPr>
        <p:spPr>
          <a:xfrm>
            <a:off x="827583" y="2906713"/>
            <a:ext cx="7488833" cy="1500187"/>
          </a:xfrm>
        </p:spPr>
        <p:txBody>
          <a:bodyPr anchor="b"/>
          <a:lstStyle>
            <a:lvl1pPr marL="0" indent="0">
              <a:buNone/>
              <a:defRPr sz="2000" b="1">
                <a:solidFill>
                  <a:srgbClr val="1F619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i master</a:t>
            </a:r>
          </a:p>
        </p:txBody>
      </p:sp>
    </p:spTree>
    <p:extLst>
      <p:ext uri="{BB962C8B-B14F-4D97-AF65-F5344CB8AC3E}">
        <p14:creationId xmlns:p14="http://schemas.microsoft.com/office/powerpoint/2010/main" val="3138783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27584" y="2168861"/>
            <a:ext cx="3528392" cy="356439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indhold 3"/>
          <p:cNvSpPr>
            <a:spLocks noGrp="1"/>
          </p:cNvSpPr>
          <p:nvPr>
            <p:ph sz="half" idx="2"/>
          </p:nvPr>
        </p:nvSpPr>
        <p:spPr>
          <a:xfrm>
            <a:off x="4788024" y="2168861"/>
            <a:ext cx="3528392" cy="356439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4168928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827584" y="2177170"/>
            <a:ext cx="3669804" cy="639762"/>
          </a:xfrm>
        </p:spPr>
        <p:txBody>
          <a:bodyPr anchor="b">
            <a:noAutofit/>
          </a:bodyPr>
          <a:lstStyle>
            <a:lvl1pPr marL="0" indent="0">
              <a:buNone/>
              <a:defRPr sz="2000" b="1">
                <a:solidFill>
                  <a:srgbClr val="1F619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827584" y="2960948"/>
            <a:ext cx="3669804" cy="262227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tekst 4"/>
          <p:cNvSpPr>
            <a:spLocks noGrp="1"/>
          </p:cNvSpPr>
          <p:nvPr>
            <p:ph type="body" sz="quarter" idx="3"/>
          </p:nvPr>
        </p:nvSpPr>
        <p:spPr>
          <a:xfrm>
            <a:off x="4645025" y="2177170"/>
            <a:ext cx="3671391" cy="639762"/>
          </a:xfrm>
        </p:spPr>
        <p:txBody>
          <a:bodyPr anchor="b">
            <a:noAutofit/>
          </a:bodyPr>
          <a:lstStyle>
            <a:lvl1pPr marL="0" indent="0">
              <a:buNone/>
              <a:defRPr sz="2000" b="1">
                <a:solidFill>
                  <a:srgbClr val="1F619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4645025" y="2960948"/>
            <a:ext cx="3671391" cy="262227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3037200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1077825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299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27584" y="4800600"/>
            <a:ext cx="7488832" cy="566738"/>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827584" y="1412775"/>
            <a:ext cx="7488832" cy="324036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827584" y="5367338"/>
            <a:ext cx="7488832" cy="4379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Tree>
    <p:extLst>
      <p:ext uri="{BB962C8B-B14F-4D97-AF65-F5344CB8AC3E}">
        <p14:creationId xmlns:p14="http://schemas.microsoft.com/office/powerpoint/2010/main" val="714908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008388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27584" y="1412776"/>
            <a:ext cx="7488832" cy="580926"/>
          </a:xfrm>
          <a:prstGeom prst="rect">
            <a:avLst/>
          </a:prstGeom>
        </p:spPr>
        <p:txBody>
          <a:bodyPr vert="horz" lIns="91440" tIns="45720" rIns="91440" bIns="45720" rtlCol="0" anchor="ctr">
            <a:normAutofit/>
          </a:bodyPr>
          <a:lstStyle/>
          <a:p>
            <a:r>
              <a:rPr lang="da-DK" dirty="0"/>
              <a:t>Klik for at redigere titeltypografi i masteren</a:t>
            </a:r>
          </a:p>
        </p:txBody>
      </p:sp>
      <p:sp>
        <p:nvSpPr>
          <p:cNvPr id="3" name="Pladsholder til tekst 2"/>
          <p:cNvSpPr>
            <a:spLocks noGrp="1"/>
          </p:cNvSpPr>
          <p:nvPr>
            <p:ph type="body" idx="1"/>
          </p:nvPr>
        </p:nvSpPr>
        <p:spPr>
          <a:xfrm>
            <a:off x="827584" y="2204865"/>
            <a:ext cx="7488832" cy="3456383"/>
          </a:xfrm>
          <a:prstGeom prst="rect">
            <a:avLst/>
          </a:prstGeom>
        </p:spPr>
        <p:txBody>
          <a:bodyPr vert="horz" lIns="91440" tIns="45720" rIns="91440" bIns="45720" rtlCol="0">
            <a:normAutofit/>
          </a:body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8215335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914400" rtl="0" eaLnBrk="1" latinLnBrk="0" hangingPunct="1">
        <a:spcBef>
          <a:spcPct val="0"/>
        </a:spcBef>
        <a:buNone/>
        <a:defRPr sz="2400" b="1" kern="1200">
          <a:solidFill>
            <a:srgbClr val="A1BF36"/>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da-DK" sz="5400" dirty="0"/>
              <a:t>EUD reform 2015</a:t>
            </a:r>
          </a:p>
        </p:txBody>
      </p:sp>
      <p:sp>
        <p:nvSpPr>
          <p:cNvPr id="3" name="Pladsholder til indhold 2"/>
          <p:cNvSpPr>
            <a:spLocks noGrp="1"/>
          </p:cNvSpPr>
          <p:nvPr>
            <p:ph idx="1"/>
          </p:nvPr>
        </p:nvSpPr>
        <p:spPr/>
        <p:txBody>
          <a:bodyPr/>
          <a:lstStyle/>
          <a:p>
            <a:endParaRPr lang="da-DK" dirty="0"/>
          </a:p>
          <a:p>
            <a:pPr marL="0" indent="0" algn="ctr">
              <a:buNone/>
            </a:pPr>
            <a:r>
              <a:rPr lang="da-DK" sz="3200" b="1" dirty="0">
                <a:solidFill>
                  <a:srgbClr val="A1BF36"/>
                </a:solidFill>
              </a:rPr>
              <a:t>Temaeftermiddag for </a:t>
            </a:r>
          </a:p>
          <a:p>
            <a:pPr marL="0" indent="0" algn="ctr">
              <a:buNone/>
            </a:pPr>
            <a:r>
              <a:rPr lang="da-DK" sz="3200" b="1" dirty="0">
                <a:solidFill>
                  <a:srgbClr val="A1BF36"/>
                </a:solidFill>
              </a:rPr>
              <a:t>praktikvejledere og undervisere</a:t>
            </a:r>
          </a:p>
          <a:p>
            <a:pPr marL="0" indent="0" algn="ctr">
              <a:buNone/>
            </a:pPr>
            <a:r>
              <a:rPr lang="da-DK" sz="3200" b="1" dirty="0">
                <a:solidFill>
                  <a:srgbClr val="A1BF36"/>
                </a:solidFill>
              </a:rPr>
              <a:t>Oktober 2015</a:t>
            </a:r>
            <a:endParaRPr lang="da-DK" sz="3200" dirty="0"/>
          </a:p>
        </p:txBody>
      </p:sp>
    </p:spTree>
    <p:extLst>
      <p:ext uri="{BB962C8B-B14F-4D97-AF65-F5344CB8AC3E}">
        <p14:creationId xmlns:p14="http://schemas.microsoft.com/office/powerpoint/2010/main" val="3537571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a:blip r:embed="rId2"/>
          <a:stretch>
            <a:fillRect/>
          </a:stretch>
        </p:blipFill>
        <p:spPr>
          <a:xfrm>
            <a:off x="1179282" y="1122255"/>
            <a:ext cx="6980525" cy="1152244"/>
          </a:xfrm>
          <a:prstGeom prst="rect">
            <a:avLst/>
          </a:prstGeom>
        </p:spPr>
      </p:pic>
      <p:sp>
        <p:nvSpPr>
          <p:cNvPr id="2" name="Titel 1"/>
          <p:cNvSpPr>
            <a:spLocks noGrp="1"/>
          </p:cNvSpPr>
          <p:nvPr>
            <p:ph type="title"/>
          </p:nvPr>
        </p:nvSpPr>
        <p:spPr/>
        <p:txBody>
          <a:bodyPr/>
          <a:lstStyle/>
          <a:p>
            <a:endParaRPr lang="da-DK" dirty="0"/>
          </a:p>
        </p:txBody>
      </p:sp>
      <p:pic>
        <p:nvPicPr>
          <p:cNvPr id="4" name="Pladsholder til indhold 3"/>
          <p:cNvPicPr>
            <a:picLocks noGrp="1" noChangeAspect="1"/>
          </p:cNvPicPr>
          <p:nvPr>
            <p:ph idx="1"/>
          </p:nvPr>
        </p:nvPicPr>
        <p:blipFill>
          <a:blip r:embed="rId3"/>
          <a:stretch>
            <a:fillRect/>
          </a:stretch>
        </p:blipFill>
        <p:spPr>
          <a:xfrm>
            <a:off x="1179282" y="2132434"/>
            <a:ext cx="6785436" cy="3456732"/>
          </a:xfrm>
          <a:prstGeom prst="rect">
            <a:avLst/>
          </a:prstGeom>
        </p:spPr>
      </p:pic>
    </p:spTree>
    <p:extLst>
      <p:ext uri="{BB962C8B-B14F-4D97-AF65-F5344CB8AC3E}">
        <p14:creationId xmlns:p14="http://schemas.microsoft.com/office/powerpoint/2010/main" val="3750274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a:blip r:embed="rId2"/>
          <a:stretch>
            <a:fillRect/>
          </a:stretch>
        </p:blipFill>
        <p:spPr>
          <a:xfrm>
            <a:off x="944566" y="1063384"/>
            <a:ext cx="6660232" cy="1110039"/>
          </a:xfrm>
          <a:prstGeom prst="rect">
            <a:avLst/>
          </a:prstGeom>
        </p:spPr>
      </p:pic>
      <p:sp>
        <p:nvSpPr>
          <p:cNvPr id="2" name="Titel 1"/>
          <p:cNvSpPr>
            <a:spLocks noGrp="1"/>
          </p:cNvSpPr>
          <p:nvPr>
            <p:ph type="title"/>
          </p:nvPr>
        </p:nvSpPr>
        <p:spPr/>
        <p:txBody>
          <a:bodyPr/>
          <a:lstStyle/>
          <a:p>
            <a:endParaRPr lang="da-DK" dirty="0"/>
          </a:p>
        </p:txBody>
      </p:sp>
      <p:pic>
        <p:nvPicPr>
          <p:cNvPr id="4" name="Pladsholder til indhold 3"/>
          <p:cNvPicPr>
            <a:picLocks noGrp="1" noChangeAspect="1"/>
          </p:cNvPicPr>
          <p:nvPr>
            <p:ph idx="1"/>
          </p:nvPr>
        </p:nvPicPr>
        <p:blipFill>
          <a:blip r:embed="rId3"/>
          <a:stretch>
            <a:fillRect/>
          </a:stretch>
        </p:blipFill>
        <p:spPr>
          <a:xfrm>
            <a:off x="944566" y="2358006"/>
            <a:ext cx="7254869" cy="3005588"/>
          </a:xfrm>
          <a:prstGeom prst="rect">
            <a:avLst/>
          </a:prstGeom>
        </p:spPr>
      </p:pic>
    </p:spTree>
    <p:extLst>
      <p:ext uri="{BB962C8B-B14F-4D97-AF65-F5344CB8AC3E}">
        <p14:creationId xmlns:p14="http://schemas.microsoft.com/office/powerpoint/2010/main" val="2930981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a:blip r:embed="rId2"/>
          <a:stretch>
            <a:fillRect/>
          </a:stretch>
        </p:blipFill>
        <p:spPr>
          <a:xfrm>
            <a:off x="924765" y="1185785"/>
            <a:ext cx="6797629" cy="999831"/>
          </a:xfrm>
          <a:prstGeom prst="rect">
            <a:avLst/>
          </a:prstGeom>
        </p:spPr>
      </p:pic>
      <p:sp>
        <p:nvSpPr>
          <p:cNvPr id="2" name="Titel 1"/>
          <p:cNvSpPr>
            <a:spLocks noGrp="1"/>
          </p:cNvSpPr>
          <p:nvPr>
            <p:ph type="title"/>
          </p:nvPr>
        </p:nvSpPr>
        <p:spPr/>
        <p:txBody>
          <a:bodyPr/>
          <a:lstStyle/>
          <a:p>
            <a:endParaRPr lang="da-DK" dirty="0"/>
          </a:p>
        </p:txBody>
      </p:sp>
      <p:pic>
        <p:nvPicPr>
          <p:cNvPr id="4" name="Pladsholder til indhold 3"/>
          <p:cNvPicPr>
            <a:picLocks noGrp="1" noChangeAspect="1"/>
          </p:cNvPicPr>
          <p:nvPr>
            <p:ph idx="1"/>
          </p:nvPr>
        </p:nvPicPr>
        <p:blipFill>
          <a:blip r:embed="rId3"/>
          <a:stretch>
            <a:fillRect/>
          </a:stretch>
        </p:blipFill>
        <p:spPr>
          <a:xfrm>
            <a:off x="935421" y="2382392"/>
            <a:ext cx="7273158" cy="2956816"/>
          </a:xfrm>
          <a:prstGeom prst="rect">
            <a:avLst/>
          </a:prstGeom>
        </p:spPr>
      </p:pic>
    </p:spTree>
    <p:extLst>
      <p:ext uri="{BB962C8B-B14F-4D97-AF65-F5344CB8AC3E}">
        <p14:creationId xmlns:p14="http://schemas.microsoft.com/office/powerpoint/2010/main" val="458575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a:stretch>
            <a:fillRect/>
          </a:stretch>
        </p:blipFill>
        <p:spPr>
          <a:xfrm>
            <a:off x="1011241" y="1124744"/>
            <a:ext cx="6950042" cy="1079086"/>
          </a:xfrm>
          <a:prstGeom prst="rect">
            <a:avLst/>
          </a:prstGeom>
        </p:spPr>
      </p:pic>
      <p:sp>
        <p:nvSpPr>
          <p:cNvPr id="2" name="Titel 1"/>
          <p:cNvSpPr>
            <a:spLocks noGrp="1"/>
          </p:cNvSpPr>
          <p:nvPr>
            <p:ph type="title"/>
          </p:nvPr>
        </p:nvSpPr>
        <p:spPr>
          <a:xfrm>
            <a:off x="899592" y="1455131"/>
            <a:ext cx="7488832" cy="580926"/>
          </a:xfrm>
        </p:spPr>
        <p:txBody>
          <a:bodyPr/>
          <a:lstStyle/>
          <a:p>
            <a:endParaRPr lang="da-DK" dirty="0"/>
          </a:p>
        </p:txBody>
      </p:sp>
      <p:pic>
        <p:nvPicPr>
          <p:cNvPr id="5" name="Pladsholder til indhold 4"/>
          <p:cNvPicPr>
            <a:picLocks noGrp="1" noChangeAspect="1"/>
          </p:cNvPicPr>
          <p:nvPr>
            <p:ph idx="1"/>
          </p:nvPr>
        </p:nvPicPr>
        <p:blipFill>
          <a:blip r:embed="rId3"/>
          <a:stretch>
            <a:fillRect/>
          </a:stretch>
        </p:blipFill>
        <p:spPr>
          <a:xfrm>
            <a:off x="978097" y="2486033"/>
            <a:ext cx="7187807" cy="2749534"/>
          </a:xfrm>
          <a:prstGeom prst="rect">
            <a:avLst/>
          </a:prstGeom>
        </p:spPr>
      </p:pic>
    </p:spTree>
    <p:extLst>
      <p:ext uri="{BB962C8B-B14F-4D97-AF65-F5344CB8AC3E}">
        <p14:creationId xmlns:p14="http://schemas.microsoft.com/office/powerpoint/2010/main" val="2909733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a:blip r:embed="rId2"/>
          <a:stretch>
            <a:fillRect/>
          </a:stretch>
        </p:blipFill>
        <p:spPr>
          <a:xfrm>
            <a:off x="827088" y="1134297"/>
            <a:ext cx="7181710" cy="932769"/>
          </a:xfrm>
          <a:prstGeom prst="rect">
            <a:avLst/>
          </a:prstGeom>
        </p:spPr>
      </p:pic>
      <p:sp>
        <p:nvSpPr>
          <p:cNvPr id="2" name="Titel 1"/>
          <p:cNvSpPr>
            <a:spLocks noGrp="1"/>
          </p:cNvSpPr>
          <p:nvPr>
            <p:ph type="title"/>
          </p:nvPr>
        </p:nvSpPr>
        <p:spPr/>
        <p:txBody>
          <a:bodyPr/>
          <a:lstStyle/>
          <a:p>
            <a:endParaRPr lang="da-DK" dirty="0"/>
          </a:p>
        </p:txBody>
      </p:sp>
      <p:pic>
        <p:nvPicPr>
          <p:cNvPr id="4" name="Pladsholder til indhold 3"/>
          <p:cNvPicPr>
            <a:picLocks noGrp="1" noChangeAspect="1"/>
          </p:cNvPicPr>
          <p:nvPr>
            <p:ph idx="1"/>
          </p:nvPr>
        </p:nvPicPr>
        <p:blipFill>
          <a:blip r:embed="rId3"/>
          <a:stretch>
            <a:fillRect/>
          </a:stretch>
        </p:blipFill>
        <p:spPr>
          <a:xfrm>
            <a:off x="827088" y="3029205"/>
            <a:ext cx="7489825" cy="1663190"/>
          </a:xfrm>
          <a:prstGeom prst="rect">
            <a:avLst/>
          </a:prstGeom>
        </p:spPr>
      </p:pic>
    </p:spTree>
    <p:extLst>
      <p:ext uri="{BB962C8B-B14F-4D97-AF65-F5344CB8AC3E}">
        <p14:creationId xmlns:p14="http://schemas.microsoft.com/office/powerpoint/2010/main" val="2114973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p:cNvPicPr>
            <a:picLocks noChangeAspect="1"/>
          </p:cNvPicPr>
          <p:nvPr/>
        </p:nvPicPr>
        <p:blipFill>
          <a:blip r:embed="rId2"/>
          <a:stretch>
            <a:fillRect/>
          </a:stretch>
        </p:blipFill>
        <p:spPr>
          <a:xfrm>
            <a:off x="827584" y="1071476"/>
            <a:ext cx="6687892" cy="1066892"/>
          </a:xfrm>
          <a:prstGeom prst="rect">
            <a:avLst/>
          </a:prstGeom>
        </p:spPr>
      </p:pic>
      <p:sp>
        <p:nvSpPr>
          <p:cNvPr id="2" name="Titel 1"/>
          <p:cNvSpPr>
            <a:spLocks noGrp="1"/>
          </p:cNvSpPr>
          <p:nvPr>
            <p:ph type="title"/>
          </p:nvPr>
        </p:nvSpPr>
        <p:spPr/>
        <p:txBody>
          <a:bodyPr/>
          <a:lstStyle/>
          <a:p>
            <a:endParaRPr lang="da-DK" dirty="0"/>
          </a:p>
        </p:txBody>
      </p:sp>
      <p:pic>
        <p:nvPicPr>
          <p:cNvPr id="5" name="Pladsholder til indhold 4"/>
          <p:cNvPicPr>
            <a:picLocks noGrp="1" noChangeAspect="1"/>
          </p:cNvPicPr>
          <p:nvPr>
            <p:ph idx="1"/>
          </p:nvPr>
        </p:nvPicPr>
        <p:blipFill>
          <a:blip r:embed="rId3"/>
          <a:stretch>
            <a:fillRect/>
          </a:stretch>
        </p:blipFill>
        <p:spPr>
          <a:xfrm>
            <a:off x="846624" y="2276872"/>
            <a:ext cx="6895174" cy="3145809"/>
          </a:xfrm>
          <a:prstGeom prst="rect">
            <a:avLst/>
          </a:prstGeom>
        </p:spPr>
      </p:pic>
    </p:spTree>
    <p:extLst>
      <p:ext uri="{BB962C8B-B14F-4D97-AF65-F5344CB8AC3E}">
        <p14:creationId xmlns:p14="http://schemas.microsoft.com/office/powerpoint/2010/main" val="2651457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sp>
        <p:nvSpPr>
          <p:cNvPr id="3" name="Pladsholder til indhold 2"/>
          <p:cNvSpPr>
            <a:spLocks noGrp="1"/>
          </p:cNvSpPr>
          <p:nvPr>
            <p:ph idx="1"/>
          </p:nvPr>
        </p:nvSpPr>
        <p:spPr/>
        <p:txBody>
          <a:bodyPr>
            <a:normAutofit/>
          </a:bodyPr>
          <a:lstStyle/>
          <a:p>
            <a:pPr marL="0" indent="0" algn="ctr">
              <a:buNone/>
            </a:pPr>
            <a:endParaRPr lang="da-DK" sz="4400" b="1" dirty="0">
              <a:solidFill>
                <a:srgbClr val="A1BF36"/>
              </a:solidFill>
            </a:endParaRPr>
          </a:p>
          <a:p>
            <a:pPr marL="0" indent="0" algn="ctr">
              <a:buNone/>
            </a:pPr>
            <a:r>
              <a:rPr lang="da-DK" sz="4400" b="1" dirty="0">
                <a:solidFill>
                  <a:srgbClr val="A1BF36"/>
                </a:solidFill>
              </a:rPr>
              <a:t>EUD reform og </a:t>
            </a:r>
          </a:p>
          <a:p>
            <a:pPr marL="0" indent="0" algn="ctr">
              <a:buNone/>
            </a:pPr>
            <a:r>
              <a:rPr lang="da-DK" sz="4400" b="1" dirty="0">
                <a:solidFill>
                  <a:srgbClr val="A1BF36"/>
                </a:solidFill>
              </a:rPr>
              <a:t>SOSU uddannelsen </a:t>
            </a:r>
            <a:endParaRPr lang="da-DK" sz="4400" dirty="0"/>
          </a:p>
        </p:txBody>
      </p:sp>
    </p:spTree>
    <p:extLst>
      <p:ext uri="{BB962C8B-B14F-4D97-AF65-F5344CB8AC3E}">
        <p14:creationId xmlns:p14="http://schemas.microsoft.com/office/powerpoint/2010/main" val="1185712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Fra PASS</a:t>
            </a:r>
          </a:p>
        </p:txBody>
      </p:sp>
      <p:sp>
        <p:nvSpPr>
          <p:cNvPr id="3" name="Pladsholder til indhold 2"/>
          <p:cNvSpPr>
            <a:spLocks noGrp="1"/>
          </p:cNvSpPr>
          <p:nvPr>
            <p:ph idx="1"/>
          </p:nvPr>
        </p:nvSpPr>
        <p:spPr/>
        <p:txBody>
          <a:bodyPr>
            <a:normAutofit fontScale="92500" lnSpcReduction="10000"/>
          </a:bodyPr>
          <a:lstStyle/>
          <a:p>
            <a:pPr marL="0" indent="0">
              <a:buNone/>
            </a:pPr>
            <a:endParaRPr lang="da-DK" dirty="0"/>
          </a:p>
          <a:p>
            <a:pPr marL="0" indent="0">
              <a:buNone/>
            </a:pPr>
            <a:r>
              <a:rPr lang="da-DK" dirty="0"/>
              <a:t>Reformens betyder, at der overordnet set er sket ændringer på følgende områder i SOSU uddannelsen : </a:t>
            </a:r>
          </a:p>
          <a:p>
            <a:r>
              <a:rPr lang="da-DK" dirty="0"/>
              <a:t>Der er indført talentspor på begge trin uddannelsen </a:t>
            </a:r>
          </a:p>
          <a:p>
            <a:r>
              <a:rPr lang="da-DK" dirty="0"/>
              <a:t>Der er udviklet uddannelsesspecifikke fag på højere niveau, end det obligatoriske niveau </a:t>
            </a:r>
          </a:p>
          <a:p>
            <a:r>
              <a:rPr lang="da-DK" dirty="0"/>
              <a:t>Der er indført bestemmelser om EUV (erhvervsuddannelse for voksne), herunder standardafkortning </a:t>
            </a:r>
          </a:p>
          <a:p>
            <a:r>
              <a:rPr lang="da-DK" dirty="0"/>
              <a:t>Mål for uddannelsesspecifikke dag er tilpasset indførelse af nyt udvidet grundforløb </a:t>
            </a:r>
          </a:p>
          <a:p>
            <a:r>
              <a:rPr lang="da-DK" dirty="0"/>
              <a:t>Der findes ikke længere grundfag på uddannelsens trin 1, social- og sundhedshjælper</a:t>
            </a:r>
          </a:p>
          <a:p>
            <a:r>
              <a:rPr lang="da-DK" dirty="0"/>
              <a:t>Der er indført et nyt fag i farmakologi med obligatorisk prøve </a:t>
            </a:r>
          </a:p>
          <a:p>
            <a:endParaRPr lang="da-DK" dirty="0"/>
          </a:p>
        </p:txBody>
      </p:sp>
    </p:spTree>
    <p:extLst>
      <p:ext uri="{BB962C8B-B14F-4D97-AF65-F5344CB8AC3E}">
        <p14:creationId xmlns:p14="http://schemas.microsoft.com/office/powerpoint/2010/main" val="3029577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Fremtidens uddannelsesvej </a:t>
            </a:r>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4024813326"/>
              </p:ext>
            </p:extLst>
          </p:nvPr>
        </p:nvGraphicFramePr>
        <p:xfrm>
          <a:off x="827088" y="2097088"/>
          <a:ext cx="7489825" cy="3527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5387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a-DK" sz="3200" dirty="0"/>
              <a:t>Grundforløb 1</a:t>
            </a:r>
            <a:r>
              <a:rPr lang="da-DK" sz="4000" dirty="0"/>
              <a:t>	</a:t>
            </a:r>
          </a:p>
        </p:txBody>
      </p:sp>
      <p:sp>
        <p:nvSpPr>
          <p:cNvPr id="3" name="Pladsholder til indhold 2"/>
          <p:cNvSpPr>
            <a:spLocks noGrp="1"/>
          </p:cNvSpPr>
          <p:nvPr>
            <p:ph idx="1"/>
          </p:nvPr>
        </p:nvSpPr>
        <p:spPr>
          <a:xfrm>
            <a:off x="827584" y="2096851"/>
            <a:ext cx="8136904" cy="3528393"/>
          </a:xfrm>
        </p:spPr>
        <p:txBody>
          <a:bodyPr>
            <a:normAutofit/>
          </a:bodyPr>
          <a:lstStyle/>
          <a:p>
            <a:endParaRPr lang="da-DK" sz="2400" dirty="0"/>
          </a:p>
          <a:p>
            <a:pPr marL="0" indent="0">
              <a:buNone/>
            </a:pPr>
            <a:r>
              <a:rPr lang="da-DK" dirty="0"/>
              <a:t>Hvem:		Unge direkte fra 9. eller 10. klasse</a:t>
            </a:r>
          </a:p>
          <a:p>
            <a:pPr marL="0" indent="0">
              <a:buNone/>
            </a:pPr>
            <a:r>
              <a:rPr lang="da-DK" dirty="0"/>
              <a:t>Varighed:	20 uger</a:t>
            </a:r>
          </a:p>
          <a:p>
            <a:pPr marL="0" indent="0">
              <a:buNone/>
            </a:pPr>
            <a:r>
              <a:rPr lang="da-DK" dirty="0"/>
              <a:t>Hvornår:	august</a:t>
            </a:r>
          </a:p>
          <a:p>
            <a:pPr marL="0" indent="0">
              <a:buNone/>
            </a:pPr>
            <a:r>
              <a:rPr lang="da-DK" dirty="0"/>
              <a:t>Hvad: 		generel  erhvervsuddannelsesintroducerende</a:t>
            </a:r>
          </a:p>
          <a:p>
            <a:pPr marL="0" lvl="0" indent="0">
              <a:buNone/>
            </a:pPr>
            <a:r>
              <a:rPr lang="da-DK" dirty="0"/>
              <a:t>Fag:		</a:t>
            </a:r>
            <a:r>
              <a:rPr lang="da-DK" dirty="0">
                <a:solidFill>
                  <a:prstClr val="black"/>
                </a:solidFill>
              </a:rPr>
              <a:t>Erhvervsfag 1, 2 og 3 – 12 uger</a:t>
            </a:r>
          </a:p>
          <a:p>
            <a:pPr marL="0" lvl="0" indent="0">
              <a:buNone/>
            </a:pPr>
            <a:r>
              <a:rPr lang="da-DK" dirty="0">
                <a:solidFill>
                  <a:prstClr val="black"/>
                </a:solidFill>
              </a:rPr>
              <a:t>		Dansk – 4 uger</a:t>
            </a:r>
          </a:p>
          <a:p>
            <a:pPr marL="0" lvl="0" indent="0">
              <a:buNone/>
            </a:pPr>
            <a:r>
              <a:rPr lang="da-DK" dirty="0">
                <a:solidFill>
                  <a:prstClr val="black"/>
                </a:solidFill>
              </a:rPr>
              <a:t>		Valgfag – 4 uger</a:t>
            </a:r>
          </a:p>
          <a:p>
            <a:pPr marL="0" indent="0">
              <a:buNone/>
            </a:pPr>
            <a:endParaRPr lang="da-DK" sz="2000" dirty="0"/>
          </a:p>
          <a:p>
            <a:endParaRPr lang="da-DK" sz="2400" dirty="0"/>
          </a:p>
          <a:p>
            <a:endParaRPr lang="da-DK" sz="2400" dirty="0"/>
          </a:p>
        </p:txBody>
      </p:sp>
    </p:spTree>
    <p:extLst>
      <p:ext uri="{BB962C8B-B14F-4D97-AF65-F5344CB8AC3E}">
        <p14:creationId xmlns:p14="http://schemas.microsoft.com/office/powerpoint/2010/main" val="2982140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Program for eftermiddagen</a:t>
            </a:r>
          </a:p>
        </p:txBody>
      </p:sp>
      <p:sp>
        <p:nvSpPr>
          <p:cNvPr id="3" name="Pladsholder til indhold 2"/>
          <p:cNvSpPr>
            <a:spLocks noGrp="1"/>
          </p:cNvSpPr>
          <p:nvPr>
            <p:ph idx="1"/>
          </p:nvPr>
        </p:nvSpPr>
        <p:spPr>
          <a:xfrm>
            <a:off x="812574" y="1982349"/>
            <a:ext cx="7488832" cy="3528393"/>
          </a:xfrm>
        </p:spPr>
        <p:txBody>
          <a:bodyPr>
            <a:noAutofit/>
          </a:bodyPr>
          <a:lstStyle/>
          <a:p>
            <a:pPr marL="0" indent="0">
              <a:buNone/>
            </a:pPr>
            <a:r>
              <a:rPr lang="da-DK" sz="1400" dirty="0"/>
              <a:t>Velkommen til temaeftermiddagen</a:t>
            </a:r>
          </a:p>
          <a:p>
            <a:pPr marL="0" indent="0">
              <a:buNone/>
            </a:pPr>
            <a:endParaRPr lang="da-DK" sz="1400" dirty="0"/>
          </a:p>
          <a:p>
            <a:pPr marL="0" indent="0">
              <a:buNone/>
            </a:pPr>
            <a:r>
              <a:rPr lang="da-DK" sz="1400" dirty="0"/>
              <a:t>Oplæg om EUD-reformen ved Gitte Jensen</a:t>
            </a:r>
          </a:p>
          <a:p>
            <a:pPr marL="0" indent="0">
              <a:buNone/>
            </a:pPr>
            <a:r>
              <a:rPr lang="da-DK" sz="1400" dirty="0"/>
              <a:t>	</a:t>
            </a:r>
          </a:p>
          <a:p>
            <a:pPr marL="0" indent="0">
              <a:buNone/>
            </a:pPr>
            <a:r>
              <a:rPr lang="da-DK" sz="1400" dirty="0"/>
              <a:t>Workshop 1:    </a:t>
            </a:r>
            <a:r>
              <a:rPr lang="da-DK" sz="1400" b="1" dirty="0"/>
              <a:t> </a:t>
            </a:r>
          </a:p>
          <a:p>
            <a:pPr marL="0" indent="0">
              <a:buNone/>
            </a:pPr>
            <a:r>
              <a:rPr lang="da-DK" sz="1400" b="1" dirty="0"/>
              <a:t>De</a:t>
            </a:r>
            <a:r>
              <a:rPr lang="da-DK" sz="1400" dirty="0"/>
              <a:t> </a:t>
            </a:r>
            <a:r>
              <a:rPr lang="da-DK" sz="1400" b="1" dirty="0"/>
              <a:t>nye muligheder og forventninger til uddannelsestilrettelæggelse</a:t>
            </a:r>
            <a:endParaRPr lang="da-DK" sz="1400" dirty="0"/>
          </a:p>
          <a:p>
            <a:pPr marL="0" indent="0">
              <a:buNone/>
            </a:pPr>
            <a:r>
              <a:rPr lang="da-DK" sz="1400" dirty="0"/>
              <a:t>ved undervisere Pia Søndergaard og Tina Just Jessen</a:t>
            </a:r>
          </a:p>
          <a:p>
            <a:pPr marL="0" indent="0">
              <a:buNone/>
            </a:pPr>
            <a:endParaRPr lang="da-DK" sz="1400" dirty="0"/>
          </a:p>
          <a:p>
            <a:pPr marL="0" indent="0">
              <a:buNone/>
            </a:pPr>
            <a:r>
              <a:rPr lang="da-DK" sz="1400" dirty="0"/>
              <a:t>Workshop 2:     </a:t>
            </a:r>
          </a:p>
          <a:p>
            <a:pPr marL="0" indent="0">
              <a:buNone/>
            </a:pPr>
            <a:r>
              <a:rPr lang="da-DK" sz="1400" b="1" dirty="0"/>
              <a:t>Hvordan skabes der sammenhæng mellem skole og praktik i de 3 uddannelsesspor</a:t>
            </a:r>
            <a:r>
              <a:rPr lang="da-DK" sz="1400" dirty="0"/>
              <a:t> </a:t>
            </a:r>
          </a:p>
          <a:p>
            <a:pPr marL="0" indent="0">
              <a:buNone/>
            </a:pPr>
            <a:r>
              <a:rPr lang="da-DK" sz="1400" dirty="0"/>
              <a:t>Ved Ruth Skiver og Gitte Jensen</a:t>
            </a:r>
          </a:p>
        </p:txBody>
      </p:sp>
    </p:spTree>
    <p:extLst>
      <p:ext uri="{BB962C8B-B14F-4D97-AF65-F5344CB8AC3E}">
        <p14:creationId xmlns:p14="http://schemas.microsoft.com/office/powerpoint/2010/main" val="1526140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431800" y="1277938"/>
            <a:ext cx="6478588" cy="782910"/>
          </a:xfrm>
        </p:spPr>
        <p:txBody>
          <a:bodyPr>
            <a:normAutofit/>
          </a:bodyPr>
          <a:lstStyle/>
          <a:p>
            <a:r>
              <a:rPr lang="da-DK" altLang="da-DK" sz="2800" dirty="0"/>
              <a:t>Grundforløbets 2</a:t>
            </a:r>
          </a:p>
        </p:txBody>
      </p:sp>
      <p:sp>
        <p:nvSpPr>
          <p:cNvPr id="3" name="Pladsholder til indhold 2"/>
          <p:cNvSpPr>
            <a:spLocks noGrp="1"/>
          </p:cNvSpPr>
          <p:nvPr>
            <p:ph idx="1"/>
          </p:nvPr>
        </p:nvSpPr>
        <p:spPr>
          <a:xfrm>
            <a:off x="611560" y="2060848"/>
            <a:ext cx="7992888" cy="3816424"/>
          </a:xfrm>
        </p:spPr>
        <p:txBody>
          <a:bodyPr>
            <a:normAutofit/>
          </a:bodyPr>
          <a:lstStyle/>
          <a:p>
            <a:pPr marL="0" indent="0">
              <a:buNone/>
              <a:defRPr/>
            </a:pPr>
            <a:endParaRPr lang="da-DK" dirty="0"/>
          </a:p>
          <a:p>
            <a:pPr marL="0" indent="0">
              <a:buNone/>
            </a:pPr>
            <a:r>
              <a:rPr lang="da-DK" dirty="0"/>
              <a:t>Hvem: 		Alle der har været færdig med grundskolen i et år 		eller derover</a:t>
            </a:r>
          </a:p>
          <a:p>
            <a:pPr marL="0" indent="0">
              <a:buNone/>
            </a:pPr>
            <a:r>
              <a:rPr lang="da-DK" dirty="0"/>
              <a:t>Varighed: 	20 uger</a:t>
            </a:r>
          </a:p>
          <a:p>
            <a:pPr marL="0" indent="0">
              <a:buNone/>
            </a:pPr>
            <a:r>
              <a:rPr lang="da-DK" dirty="0"/>
              <a:t>hvornår: 	August – november – februar – maj</a:t>
            </a:r>
          </a:p>
          <a:p>
            <a:pPr marL="0" indent="0">
              <a:buNone/>
            </a:pPr>
            <a:r>
              <a:rPr lang="da-DK" dirty="0"/>
              <a:t>Hvad: 		en</a:t>
            </a:r>
            <a:r>
              <a:rPr lang="da-DK" u="sng" dirty="0"/>
              <a:t> </a:t>
            </a:r>
            <a:r>
              <a:rPr lang="da-DK" dirty="0"/>
              <a:t>praksisnær indledende del af en 				erhvervsuddannelse, som er specifikt rettet mod et 		hovedforløb og har til formål at eleven  			opfylder de adgangskrav, som stilles ved 			overgangen til skoleundervisningen i hovedforløbet</a:t>
            </a:r>
          </a:p>
        </p:txBody>
      </p:sp>
      <p:sp>
        <p:nvSpPr>
          <p:cNvPr id="11268" name="Pladsholder til diasnummer 3"/>
          <p:cNvSpPr>
            <a:spLocks noGrp="1"/>
          </p:cNvSpPr>
          <p:nvPr>
            <p:ph type="sldNum" sz="quarter" idx="4294967295"/>
          </p:nvPr>
        </p:nvSpPr>
        <p:spPr>
          <a:xfrm>
            <a:off x="7088188" y="6451600"/>
            <a:ext cx="1619250" cy="179388"/>
          </a:xfrm>
          <a:prstGeom prst="rect">
            <a:avLst/>
          </a:prstGeom>
          <a:noFill/>
        </p:spPr>
        <p:txBody>
          <a:bodyPr/>
          <a:lstStyle>
            <a:lvl1pPr eaLnBrk="0" hangingPunct="0">
              <a:lnSpc>
                <a:spcPts val="2100"/>
              </a:lnSpc>
              <a:spcBef>
                <a:spcPct val="20000"/>
              </a:spcBef>
              <a:buChar char="•"/>
              <a:defRPr>
                <a:solidFill>
                  <a:schemeClr val="tx1"/>
                </a:solidFill>
                <a:latin typeface="Georgia" pitchFamily="18" charset="0"/>
              </a:defRPr>
            </a:lvl1pPr>
            <a:lvl2pPr marL="742950" indent="-285750" eaLnBrk="0" hangingPunct="0">
              <a:lnSpc>
                <a:spcPts val="1700"/>
              </a:lnSpc>
              <a:spcBef>
                <a:spcPct val="20000"/>
              </a:spcBef>
              <a:buChar char="•"/>
              <a:defRPr sz="1400">
                <a:solidFill>
                  <a:schemeClr val="tx1"/>
                </a:solidFill>
                <a:latin typeface="Georgia" pitchFamily="18" charset="0"/>
              </a:defRPr>
            </a:lvl2pPr>
            <a:lvl3pPr marL="1143000" indent="-228600" eaLnBrk="0" hangingPunct="0">
              <a:lnSpc>
                <a:spcPts val="1500"/>
              </a:lnSpc>
              <a:spcBef>
                <a:spcPct val="20000"/>
              </a:spcBef>
              <a:buChar char="•"/>
              <a:defRPr sz="1200">
                <a:solidFill>
                  <a:schemeClr val="tx1"/>
                </a:solidFill>
                <a:latin typeface="Georgia" pitchFamily="18" charset="0"/>
              </a:defRPr>
            </a:lvl3pPr>
            <a:lvl4pPr marL="1600200" indent="-228600" eaLnBrk="0" hangingPunct="0">
              <a:lnSpc>
                <a:spcPts val="1200"/>
              </a:lnSpc>
              <a:spcBef>
                <a:spcPct val="20000"/>
              </a:spcBef>
              <a:buChar char="•"/>
              <a:defRPr sz="1000">
                <a:solidFill>
                  <a:schemeClr val="tx1"/>
                </a:solidFill>
                <a:latin typeface="Georgia" pitchFamily="18" charset="0"/>
              </a:defRPr>
            </a:lvl4pPr>
            <a:lvl5pPr marL="2057400" indent="-228600" eaLnBrk="0" hangingPunct="0">
              <a:spcBef>
                <a:spcPct val="20000"/>
              </a:spcBef>
              <a:buChar char="•"/>
              <a:defRPr sz="1400">
                <a:solidFill>
                  <a:schemeClr val="tx1"/>
                </a:solidFill>
                <a:latin typeface="Georgia" pitchFamily="18" charset="0"/>
              </a:defRPr>
            </a:lvl5pPr>
            <a:lvl6pPr marL="2514600" indent="-228600" eaLnBrk="0" fontAlgn="base" hangingPunct="0">
              <a:spcBef>
                <a:spcPct val="20000"/>
              </a:spcBef>
              <a:spcAft>
                <a:spcPct val="0"/>
              </a:spcAft>
              <a:buChar char="•"/>
              <a:defRPr sz="1400">
                <a:solidFill>
                  <a:schemeClr val="tx1"/>
                </a:solidFill>
                <a:latin typeface="Georgia" pitchFamily="18" charset="0"/>
              </a:defRPr>
            </a:lvl6pPr>
            <a:lvl7pPr marL="2971800" indent="-228600" eaLnBrk="0" fontAlgn="base" hangingPunct="0">
              <a:spcBef>
                <a:spcPct val="20000"/>
              </a:spcBef>
              <a:spcAft>
                <a:spcPct val="0"/>
              </a:spcAft>
              <a:buChar char="•"/>
              <a:defRPr sz="1400">
                <a:solidFill>
                  <a:schemeClr val="tx1"/>
                </a:solidFill>
                <a:latin typeface="Georgia" pitchFamily="18" charset="0"/>
              </a:defRPr>
            </a:lvl7pPr>
            <a:lvl8pPr marL="3429000" indent="-228600" eaLnBrk="0" fontAlgn="base" hangingPunct="0">
              <a:spcBef>
                <a:spcPct val="20000"/>
              </a:spcBef>
              <a:spcAft>
                <a:spcPct val="0"/>
              </a:spcAft>
              <a:buChar char="•"/>
              <a:defRPr sz="1400">
                <a:solidFill>
                  <a:schemeClr val="tx1"/>
                </a:solidFill>
                <a:latin typeface="Georgia" pitchFamily="18" charset="0"/>
              </a:defRPr>
            </a:lvl8pPr>
            <a:lvl9pPr marL="3886200" indent="-228600" eaLnBrk="0" fontAlgn="base" hangingPunct="0">
              <a:spcBef>
                <a:spcPct val="20000"/>
              </a:spcBef>
              <a:spcAft>
                <a:spcPct val="0"/>
              </a:spcAft>
              <a:buChar char="•"/>
              <a:defRPr sz="1400">
                <a:solidFill>
                  <a:schemeClr val="tx1"/>
                </a:solidFill>
                <a:latin typeface="Georgia" pitchFamily="18" charset="0"/>
              </a:defRPr>
            </a:lvl9pPr>
          </a:lstStyle>
          <a:p>
            <a:pPr eaLnBrk="1" fontAlgn="auto" hangingPunct="1">
              <a:lnSpc>
                <a:spcPts val="1400"/>
              </a:lnSpc>
              <a:spcBef>
                <a:spcPct val="0"/>
              </a:spcBef>
              <a:spcAft>
                <a:spcPts val="0"/>
              </a:spcAft>
              <a:buFontTx/>
              <a:buNone/>
            </a:pPr>
            <a:r>
              <a:rPr lang="da-DK" altLang="da-DK" sz="1800">
                <a:solidFill>
                  <a:prstClr val="black"/>
                </a:solidFill>
              </a:rPr>
              <a:t>Side </a:t>
            </a:r>
            <a:fld id="{3467B966-23EA-4865-A6F6-399DF3B7E137}" type="slidenum">
              <a:rPr lang="da-DK" altLang="da-DK" sz="1800" smtClean="0">
                <a:solidFill>
                  <a:prstClr val="black"/>
                </a:solidFill>
              </a:rPr>
              <a:pPr eaLnBrk="1" fontAlgn="auto" hangingPunct="1">
                <a:lnSpc>
                  <a:spcPts val="1400"/>
                </a:lnSpc>
                <a:spcBef>
                  <a:spcPct val="0"/>
                </a:spcBef>
                <a:spcAft>
                  <a:spcPts val="0"/>
                </a:spcAft>
                <a:buFontTx/>
                <a:buNone/>
              </a:pPr>
              <a:t>20</a:t>
            </a:fld>
            <a:endParaRPr lang="da-DK" altLang="da-DK" sz="1800">
              <a:solidFill>
                <a:prstClr val="black"/>
              </a:solidFill>
            </a:endParaRPr>
          </a:p>
        </p:txBody>
      </p:sp>
    </p:spTree>
    <p:extLst>
      <p:ext uri="{BB962C8B-B14F-4D97-AF65-F5344CB8AC3E}">
        <p14:creationId xmlns:p14="http://schemas.microsoft.com/office/powerpoint/2010/main" val="2834878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GF2 opbygning generelt</a:t>
            </a:r>
          </a:p>
        </p:txBody>
      </p:sp>
      <p:sp>
        <p:nvSpPr>
          <p:cNvPr id="3" name="Pladsholder til indhold 2"/>
          <p:cNvSpPr>
            <a:spLocks noGrp="1"/>
          </p:cNvSpPr>
          <p:nvPr>
            <p:ph idx="1"/>
          </p:nvPr>
        </p:nvSpPr>
        <p:spPr>
          <a:xfrm>
            <a:off x="827584" y="1988840"/>
            <a:ext cx="7488832" cy="4104456"/>
          </a:xfrm>
        </p:spPr>
        <p:txBody>
          <a:bodyPr>
            <a:normAutofit/>
          </a:bodyPr>
          <a:lstStyle/>
          <a:p>
            <a:pPr marL="0" indent="0">
              <a:buNone/>
            </a:pPr>
            <a:r>
              <a:rPr lang="da-DK" dirty="0"/>
              <a:t>Uddannelsesspecifikt fag – 12 uger</a:t>
            </a:r>
          </a:p>
          <a:p>
            <a:pPr marL="0" indent="0">
              <a:buNone/>
            </a:pPr>
            <a:endParaRPr lang="da-DK" dirty="0"/>
          </a:p>
          <a:p>
            <a:r>
              <a:rPr lang="da-DK" dirty="0"/>
              <a:t>Uddannelsesspecifikke fag omfatter praktisk og teoretisk undervisning, der har til formål at give en specifik erhvervskompetence.</a:t>
            </a:r>
          </a:p>
          <a:p>
            <a:r>
              <a:rPr lang="da-DK" dirty="0"/>
              <a:t>Undervisningen skal give eleven de nødvendige erhvervsfaglige kompetencer for at kunne blive optaget til hovedforløb</a:t>
            </a:r>
          </a:p>
          <a:p>
            <a:r>
              <a:rPr lang="da-DK" dirty="0"/>
              <a:t>Skolen fastsætter indholdet af undervisningen i faget på baggrund af overgangskravene til hovedforløb</a:t>
            </a:r>
          </a:p>
          <a:p>
            <a:pPr marL="0" indent="0">
              <a:buNone/>
            </a:pPr>
            <a:endParaRPr lang="da-DK" dirty="0"/>
          </a:p>
          <a:p>
            <a:endParaRPr lang="da-DK" dirty="0"/>
          </a:p>
        </p:txBody>
      </p:sp>
    </p:spTree>
    <p:extLst>
      <p:ext uri="{BB962C8B-B14F-4D97-AF65-F5344CB8AC3E}">
        <p14:creationId xmlns:p14="http://schemas.microsoft.com/office/powerpoint/2010/main" val="4073306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1407914"/>
            <a:ext cx="7992888" cy="580926"/>
          </a:xfrm>
        </p:spPr>
        <p:txBody>
          <a:bodyPr>
            <a:normAutofit fontScale="90000"/>
          </a:bodyPr>
          <a:lstStyle/>
          <a:p>
            <a:br>
              <a:rPr lang="da-DK" b="0" dirty="0"/>
            </a:br>
            <a:br>
              <a:rPr lang="da-DK" b="0" dirty="0"/>
            </a:br>
            <a:br>
              <a:rPr lang="da-DK" b="0" dirty="0"/>
            </a:br>
            <a:br>
              <a:rPr lang="da-DK" b="0" dirty="0"/>
            </a:br>
            <a:endParaRPr lang="de-DE" b="0" dirty="0"/>
          </a:p>
        </p:txBody>
      </p:sp>
      <p:sp>
        <p:nvSpPr>
          <p:cNvPr id="3" name="Pladsholder til indhold 2"/>
          <p:cNvSpPr>
            <a:spLocks noGrp="1"/>
          </p:cNvSpPr>
          <p:nvPr>
            <p:ph idx="1"/>
          </p:nvPr>
        </p:nvSpPr>
        <p:spPr>
          <a:xfrm>
            <a:off x="827584" y="2096851"/>
            <a:ext cx="7488832" cy="3780421"/>
          </a:xfrm>
        </p:spPr>
        <p:txBody>
          <a:bodyPr>
            <a:normAutofit/>
          </a:bodyPr>
          <a:lstStyle/>
          <a:p>
            <a:pPr marL="0" indent="0">
              <a:buNone/>
            </a:pPr>
            <a:r>
              <a:rPr lang="da-DK" dirty="0"/>
              <a:t>Valgfag – 4 uger</a:t>
            </a:r>
          </a:p>
          <a:p>
            <a:r>
              <a:rPr lang="da-DK" sz="1600" dirty="0"/>
              <a:t>Støttefag – Fag, der støtter elevens boglige og/eller praktiske læring. Undervisning for elever, der har svært ved at nå målene for et eller flere fag i grundforløbet. </a:t>
            </a:r>
          </a:p>
          <a:p>
            <a:r>
              <a:rPr lang="da-DK" sz="1600" dirty="0"/>
              <a:t>Talentfag – Fag der giver elever mulighed for at fordybe sig i særlige faglige elementer og problemstillinger, herunder fag der styrker elevers deltagelse i fagkonkurrencer</a:t>
            </a:r>
          </a:p>
          <a:p>
            <a:r>
              <a:rPr lang="da-DK" sz="1600" dirty="0"/>
              <a:t>Grundfag – andre fag end de obligatoriske eller fag på højere niveau </a:t>
            </a:r>
          </a:p>
          <a:p>
            <a:r>
              <a:rPr lang="da-DK" sz="1600" dirty="0"/>
              <a:t>Erhvervsfag 3, niveau 2 </a:t>
            </a:r>
          </a:p>
          <a:p>
            <a:pPr marL="0" indent="0">
              <a:buNone/>
            </a:pPr>
            <a:endParaRPr lang="da-DK" sz="1600" dirty="0"/>
          </a:p>
          <a:p>
            <a:pPr marL="0" indent="0">
              <a:buNone/>
            </a:pPr>
            <a:r>
              <a:rPr lang="da-DK" sz="1600" dirty="0"/>
              <a:t>Grundfag – 4 uger</a:t>
            </a:r>
          </a:p>
          <a:p>
            <a:pPr marL="0" indent="0">
              <a:buNone/>
            </a:pPr>
            <a:r>
              <a:rPr lang="da-DK" sz="1600" dirty="0"/>
              <a:t>	naturfag E-niveau</a:t>
            </a:r>
          </a:p>
          <a:p>
            <a:endParaRPr lang="de-DE" dirty="0"/>
          </a:p>
        </p:txBody>
      </p:sp>
      <p:sp>
        <p:nvSpPr>
          <p:cNvPr id="4" name="Pladsholder til dato 3"/>
          <p:cNvSpPr>
            <a:spLocks noGrp="1"/>
          </p:cNvSpPr>
          <p:nvPr>
            <p:ph type="dt" sz="half" idx="4294967295"/>
          </p:nvPr>
        </p:nvSpPr>
        <p:spPr>
          <a:xfrm>
            <a:off x="457200" y="6356350"/>
            <a:ext cx="2133600" cy="365125"/>
          </a:xfrm>
          <a:prstGeom prst="rect">
            <a:avLst/>
          </a:prstGeom>
        </p:spPr>
        <p:txBody>
          <a:bodyPr/>
          <a:lstStyle/>
          <a:p>
            <a:pPr fontAlgn="auto">
              <a:spcBef>
                <a:spcPts val="0"/>
              </a:spcBef>
              <a:spcAft>
                <a:spcPts val="0"/>
              </a:spcAft>
            </a:pPr>
            <a:fld id="{2E365CB6-C6E3-4864-AEAA-066E95ECCA69}" type="datetime1">
              <a:rPr lang="da-DK" sz="1800" smtClean="0">
                <a:solidFill>
                  <a:prstClr val="black"/>
                </a:solidFill>
                <a:latin typeface="Calibri"/>
              </a:rPr>
              <a:pPr fontAlgn="auto">
                <a:spcBef>
                  <a:spcPts val="0"/>
                </a:spcBef>
                <a:spcAft>
                  <a:spcPts val="0"/>
                </a:spcAft>
              </a:pPr>
              <a:t>20-02-2017</a:t>
            </a:fld>
            <a:endParaRPr lang="da-DK" sz="1800">
              <a:solidFill>
                <a:prstClr val="black"/>
              </a:solidFill>
              <a:latin typeface="Calibri"/>
            </a:endParaRPr>
          </a:p>
        </p:txBody>
      </p:sp>
      <p:sp>
        <p:nvSpPr>
          <p:cNvPr id="5" name="Pladsholder til diasnummer 4"/>
          <p:cNvSpPr>
            <a:spLocks noGrp="1"/>
          </p:cNvSpPr>
          <p:nvPr>
            <p:ph type="sldNum" sz="quarter" idx="4294967295"/>
          </p:nvPr>
        </p:nvSpPr>
        <p:spPr>
          <a:xfrm>
            <a:off x="6553200" y="6356350"/>
            <a:ext cx="2133600" cy="365125"/>
          </a:xfrm>
          <a:prstGeom prst="rect">
            <a:avLst/>
          </a:prstGeom>
        </p:spPr>
        <p:txBody>
          <a:bodyPr/>
          <a:lstStyle/>
          <a:p>
            <a:pPr fontAlgn="auto">
              <a:spcBef>
                <a:spcPts val="0"/>
              </a:spcBef>
              <a:spcAft>
                <a:spcPts val="0"/>
              </a:spcAft>
            </a:pPr>
            <a:fld id="{45D6491B-D0CE-49E5-83C2-42D95AC23017}" type="slidenum">
              <a:rPr lang="da-DK" sz="1800" smtClean="0">
                <a:solidFill>
                  <a:prstClr val="black"/>
                </a:solidFill>
                <a:latin typeface="Calibri"/>
              </a:rPr>
              <a:pPr fontAlgn="auto">
                <a:spcBef>
                  <a:spcPts val="0"/>
                </a:spcBef>
                <a:spcAft>
                  <a:spcPts val="0"/>
                </a:spcAft>
              </a:pPr>
              <a:t>22</a:t>
            </a:fld>
            <a:endParaRPr lang="da-DK" sz="1800">
              <a:solidFill>
                <a:prstClr val="black"/>
              </a:solidFill>
              <a:latin typeface="Calibri"/>
            </a:endParaRPr>
          </a:p>
        </p:txBody>
      </p:sp>
    </p:spTree>
    <p:extLst>
      <p:ext uri="{BB962C8B-B14F-4D97-AF65-F5344CB8AC3E}">
        <p14:creationId xmlns:p14="http://schemas.microsoft.com/office/powerpoint/2010/main" val="2280391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Overgangskrav til hovedforløb</a:t>
            </a:r>
          </a:p>
        </p:txBody>
      </p:sp>
      <p:sp>
        <p:nvSpPr>
          <p:cNvPr id="3" name="Pladsholder til indhold 2"/>
          <p:cNvSpPr>
            <a:spLocks noGrp="1"/>
          </p:cNvSpPr>
          <p:nvPr>
            <p:ph idx="1"/>
          </p:nvPr>
        </p:nvSpPr>
        <p:spPr/>
        <p:txBody>
          <a:bodyPr>
            <a:normAutofit/>
          </a:bodyPr>
          <a:lstStyle/>
          <a:p>
            <a:pPr marL="0" indent="0">
              <a:buNone/>
            </a:pPr>
            <a:r>
              <a:rPr lang="da-DK" dirty="0"/>
              <a:t>Efter reformen vil der være krav om, at eleverne i grundforløbet når følgende niveauer i grundfagene:</a:t>
            </a:r>
          </a:p>
          <a:p>
            <a:endParaRPr lang="da-DK" dirty="0"/>
          </a:p>
          <a:p>
            <a:pPr marL="0" indent="0">
              <a:buNone/>
            </a:pPr>
            <a:r>
              <a:rPr lang="da-DK" dirty="0"/>
              <a:t>SOSU </a:t>
            </a:r>
          </a:p>
          <a:p>
            <a:r>
              <a:rPr lang="da-DK" dirty="0"/>
              <a:t>Dansk, niveau D, krav om bestået </a:t>
            </a:r>
          </a:p>
          <a:p>
            <a:r>
              <a:rPr lang="da-DK" dirty="0"/>
              <a:t>Naturfag, niveau E, krav om bestået </a:t>
            </a:r>
          </a:p>
          <a:p>
            <a:pPr marL="0" indent="0">
              <a:buNone/>
            </a:pPr>
            <a:endParaRPr lang="da-DK" dirty="0"/>
          </a:p>
          <a:p>
            <a:pPr marL="0" indent="0">
              <a:buNone/>
            </a:pPr>
            <a:endParaRPr lang="da-DK" dirty="0"/>
          </a:p>
          <a:p>
            <a:endParaRPr lang="da-DK" dirty="0"/>
          </a:p>
          <a:p>
            <a:pPr marL="0" indent="0">
              <a:buNone/>
            </a:pPr>
            <a:endParaRPr lang="da-DK" dirty="0"/>
          </a:p>
        </p:txBody>
      </p:sp>
    </p:spTree>
    <p:extLst>
      <p:ext uri="{BB962C8B-B14F-4D97-AF65-F5344CB8AC3E}">
        <p14:creationId xmlns:p14="http://schemas.microsoft.com/office/powerpoint/2010/main" val="3118011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Uddannelsesstruktur SOSU </a:t>
            </a:r>
          </a:p>
        </p:txBody>
      </p:sp>
      <p:sp>
        <p:nvSpPr>
          <p:cNvPr id="3" name="Pladsholder til indhold 2"/>
          <p:cNvSpPr>
            <a:spLocks noGrp="1"/>
          </p:cNvSpPr>
          <p:nvPr>
            <p:ph idx="1"/>
          </p:nvPr>
        </p:nvSpPr>
        <p:spPr/>
        <p:txBody>
          <a:bodyPr>
            <a:normAutofit/>
          </a:bodyPr>
          <a:lstStyle/>
          <a:p>
            <a:pPr marL="0" indent="0">
              <a:buNone/>
            </a:pPr>
            <a:r>
              <a:rPr lang="da-DK" dirty="0"/>
              <a:t>Trin 1</a:t>
            </a:r>
          </a:p>
          <a:p>
            <a:pPr marL="0" indent="0">
              <a:buNone/>
            </a:pPr>
            <a:r>
              <a:rPr lang="da-DK" dirty="0"/>
              <a:t>Undervisningen i hovedforløbet på trin 1 opdeles i mindst 3 skoleperioder og mellemliggende praktikperioder, så eleven mindst har 2 praktikperioder. Dette gælder både for unge og voksne.  Skoleundervisningen i hovedforløbet varer 17 uger. </a:t>
            </a:r>
          </a:p>
          <a:p>
            <a:pPr marL="0" indent="0">
              <a:buNone/>
            </a:pPr>
            <a:endParaRPr lang="da-DK" dirty="0"/>
          </a:p>
          <a:p>
            <a:pPr marL="0" indent="0">
              <a:buNone/>
            </a:pPr>
            <a:r>
              <a:rPr lang="da-DK" dirty="0"/>
              <a:t>Trin 2</a:t>
            </a:r>
          </a:p>
          <a:p>
            <a:pPr marL="0" indent="0">
              <a:buNone/>
            </a:pPr>
            <a:r>
              <a:rPr lang="da-DK" dirty="0"/>
              <a:t>Undervisningen i hovedforløbet på trin 2 opdeles i mindst 4 skoleperioder og 3 praktikperioder. Skoleundervisningen varer 32 uger. Fordelingen af skole- og praktikperioder skal fremgå af den lokale undervisningsplan</a:t>
            </a:r>
          </a:p>
        </p:txBody>
      </p:sp>
    </p:spTree>
    <p:extLst>
      <p:ext uri="{BB962C8B-B14F-4D97-AF65-F5344CB8AC3E}">
        <p14:creationId xmlns:p14="http://schemas.microsoft.com/office/powerpoint/2010/main" val="3044451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Erhvervsrettet </a:t>
            </a:r>
            <a:r>
              <a:rPr lang="da-DK" dirty="0" err="1"/>
              <a:t>påbygning</a:t>
            </a:r>
            <a:r>
              <a:rPr lang="da-DK" dirty="0"/>
              <a:t> </a:t>
            </a:r>
          </a:p>
        </p:txBody>
      </p:sp>
      <p:sp>
        <p:nvSpPr>
          <p:cNvPr id="3" name="Pladsholder til indhold 2"/>
          <p:cNvSpPr>
            <a:spLocks noGrp="1"/>
          </p:cNvSpPr>
          <p:nvPr>
            <p:ph idx="1"/>
          </p:nvPr>
        </p:nvSpPr>
        <p:spPr/>
        <p:txBody>
          <a:bodyPr/>
          <a:lstStyle/>
          <a:p>
            <a:pPr lvl="0" defTabSz="457200">
              <a:spcBef>
                <a:spcPts val="1000"/>
              </a:spcBef>
              <a:buClr>
                <a:srgbClr val="A53010"/>
              </a:buClr>
              <a:buFont typeface="Wingdings 3" charset="2"/>
              <a:buChar char=""/>
            </a:pPr>
            <a:endParaRPr lang="da-DK" sz="1500" dirty="0">
              <a:solidFill>
                <a:prstClr val="black">
                  <a:lumMod val="75000"/>
                  <a:lumOff val="25000"/>
                </a:prstClr>
              </a:solidFill>
              <a:latin typeface="Century Gothic" panose="020B0502020202020204"/>
              <a:ea typeface="+mn-ea"/>
              <a:cs typeface="+mn-cs"/>
            </a:endParaRPr>
          </a:p>
          <a:p>
            <a:pPr lvl="0" defTabSz="457200">
              <a:spcBef>
                <a:spcPts val="1000"/>
              </a:spcBef>
              <a:buClr>
                <a:srgbClr val="A53010"/>
              </a:buClr>
              <a:buFont typeface="Wingdings 3" charset="2"/>
              <a:buChar char=""/>
            </a:pPr>
            <a:r>
              <a:rPr lang="da-DK" dirty="0">
                <a:solidFill>
                  <a:prstClr val="black">
                    <a:lumMod val="75000"/>
                    <a:lumOff val="25000"/>
                  </a:prstClr>
                </a:solidFill>
                <a:latin typeface="Century Gothic" panose="020B0502020202020204"/>
                <a:ea typeface="+mn-ea"/>
                <a:cs typeface="+mn-cs"/>
              </a:rPr>
              <a:t>Elev og praktikvirksomheden kan vælge at supplere de obligatoriske mål i uddannelsen ved valg af erhvervsrettet </a:t>
            </a:r>
            <a:r>
              <a:rPr lang="da-DK" dirty="0" err="1">
                <a:solidFill>
                  <a:prstClr val="black">
                    <a:lumMod val="75000"/>
                    <a:lumOff val="25000"/>
                  </a:prstClr>
                </a:solidFill>
                <a:latin typeface="Century Gothic" panose="020B0502020202020204"/>
                <a:ea typeface="+mn-ea"/>
                <a:cs typeface="+mn-cs"/>
              </a:rPr>
              <a:t>påbygning</a:t>
            </a:r>
            <a:r>
              <a:rPr lang="da-DK" dirty="0">
                <a:solidFill>
                  <a:prstClr val="black">
                    <a:lumMod val="75000"/>
                    <a:lumOff val="25000"/>
                  </a:prstClr>
                </a:solidFill>
                <a:latin typeface="Century Gothic" panose="020B0502020202020204"/>
                <a:ea typeface="+mn-ea"/>
                <a:cs typeface="+mn-cs"/>
              </a:rPr>
              <a:t>. </a:t>
            </a:r>
          </a:p>
          <a:p>
            <a:pPr lvl="0" defTabSz="457200">
              <a:spcBef>
                <a:spcPts val="1000"/>
              </a:spcBef>
              <a:buClr>
                <a:srgbClr val="A53010"/>
              </a:buClr>
              <a:buFont typeface="Wingdings 3" charset="2"/>
              <a:buChar char=""/>
            </a:pPr>
            <a:r>
              <a:rPr lang="da-DK" dirty="0">
                <a:solidFill>
                  <a:prstClr val="black">
                    <a:lumMod val="75000"/>
                    <a:lumOff val="25000"/>
                  </a:prstClr>
                </a:solidFill>
                <a:latin typeface="Century Gothic" panose="020B0502020202020204"/>
                <a:ea typeface="+mn-ea"/>
                <a:cs typeface="+mn-cs"/>
              </a:rPr>
              <a:t>Erhvervsrettet </a:t>
            </a:r>
            <a:r>
              <a:rPr lang="da-DK" dirty="0" err="1">
                <a:solidFill>
                  <a:prstClr val="black">
                    <a:lumMod val="75000"/>
                    <a:lumOff val="25000"/>
                  </a:prstClr>
                </a:solidFill>
                <a:latin typeface="Century Gothic" panose="020B0502020202020204"/>
                <a:ea typeface="+mn-ea"/>
                <a:cs typeface="+mn-cs"/>
              </a:rPr>
              <a:t>påbygning</a:t>
            </a:r>
            <a:r>
              <a:rPr lang="da-DK" dirty="0">
                <a:solidFill>
                  <a:prstClr val="black">
                    <a:lumMod val="75000"/>
                    <a:lumOff val="25000"/>
                  </a:prstClr>
                </a:solidFill>
                <a:latin typeface="Century Gothic" panose="020B0502020202020204"/>
                <a:ea typeface="+mn-ea"/>
                <a:cs typeface="+mn-cs"/>
              </a:rPr>
              <a:t> er yderligere undervisning udover den obligatoriske undervisning inden for de valgfri specialefag i uddannelsen i et omfang af indtil 4 uger. </a:t>
            </a:r>
          </a:p>
          <a:p>
            <a:pPr lvl="0" defTabSz="457200">
              <a:spcBef>
                <a:spcPts val="1000"/>
              </a:spcBef>
              <a:buClr>
                <a:srgbClr val="A53010"/>
              </a:buClr>
              <a:buFont typeface="Wingdings 3" charset="2"/>
              <a:buChar char=""/>
            </a:pPr>
            <a:r>
              <a:rPr lang="da-DK" dirty="0">
                <a:solidFill>
                  <a:prstClr val="black">
                    <a:lumMod val="75000"/>
                    <a:lumOff val="25000"/>
                  </a:prstClr>
                </a:solidFill>
                <a:latin typeface="Century Gothic" panose="020B0502020202020204"/>
                <a:ea typeface="+mn-ea"/>
                <a:cs typeface="+mn-cs"/>
              </a:rPr>
              <a:t>SOSU trin 1 – der </a:t>
            </a:r>
            <a:r>
              <a:rPr lang="da-DK" dirty="0" err="1">
                <a:solidFill>
                  <a:prstClr val="black">
                    <a:lumMod val="75000"/>
                    <a:lumOff val="25000"/>
                  </a:prstClr>
                </a:solidFill>
                <a:latin typeface="Century Gothic" panose="020B0502020202020204"/>
                <a:ea typeface="+mn-ea"/>
                <a:cs typeface="+mn-cs"/>
              </a:rPr>
              <a:t>påbygges</a:t>
            </a:r>
            <a:r>
              <a:rPr lang="da-DK" dirty="0">
                <a:solidFill>
                  <a:prstClr val="black">
                    <a:lumMod val="75000"/>
                    <a:lumOff val="25000"/>
                  </a:prstClr>
                </a:solidFill>
                <a:latin typeface="Century Gothic" panose="020B0502020202020204"/>
                <a:ea typeface="+mn-ea"/>
                <a:cs typeface="+mn-cs"/>
              </a:rPr>
              <a:t> med 4 uger. Dermed inkluderes alle 5 specialefag i trin 1 uddannelsen</a:t>
            </a:r>
          </a:p>
          <a:p>
            <a:pPr marL="0" indent="0">
              <a:buNone/>
            </a:pPr>
            <a:endParaRPr lang="da-DK" dirty="0"/>
          </a:p>
        </p:txBody>
      </p:sp>
    </p:spTree>
    <p:extLst>
      <p:ext uri="{BB962C8B-B14F-4D97-AF65-F5344CB8AC3E}">
        <p14:creationId xmlns:p14="http://schemas.microsoft.com/office/powerpoint/2010/main" val="284187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Fremtidige udbud</a:t>
            </a:r>
          </a:p>
        </p:txBody>
      </p:sp>
      <p:sp>
        <p:nvSpPr>
          <p:cNvPr id="3" name="Pladsholder til indhold 2"/>
          <p:cNvSpPr>
            <a:spLocks noGrp="1"/>
          </p:cNvSpPr>
          <p:nvPr>
            <p:ph idx="1"/>
          </p:nvPr>
        </p:nvSpPr>
        <p:spPr/>
        <p:txBody>
          <a:bodyPr/>
          <a:lstStyle/>
          <a:p>
            <a:pPr marL="0" indent="0">
              <a:buNone/>
            </a:pPr>
            <a:endParaRPr lang="da-DK" dirty="0"/>
          </a:p>
          <a:p>
            <a:pPr marL="0" indent="0">
              <a:buNone/>
            </a:pPr>
            <a:r>
              <a:rPr lang="da-DK" dirty="0"/>
              <a:t>Reformen iværksættes:</a:t>
            </a:r>
          </a:p>
          <a:p>
            <a:pPr marL="0" indent="0">
              <a:buNone/>
            </a:pPr>
            <a:endParaRPr lang="da-DK" dirty="0"/>
          </a:p>
          <a:p>
            <a:pPr marL="0" indent="0">
              <a:buNone/>
            </a:pPr>
            <a:r>
              <a:rPr lang="da-DK" dirty="0"/>
              <a:t>Trin 1 	februar 2016 optaget</a:t>
            </a:r>
          </a:p>
          <a:p>
            <a:pPr marL="0" indent="0">
              <a:buNone/>
            </a:pPr>
            <a:endParaRPr lang="da-DK" dirty="0"/>
          </a:p>
          <a:p>
            <a:pPr marL="0" indent="0">
              <a:buNone/>
            </a:pPr>
            <a:r>
              <a:rPr lang="da-DK" dirty="0"/>
              <a:t>Trin 2	November 2015 optaget</a:t>
            </a:r>
          </a:p>
        </p:txBody>
      </p:sp>
    </p:spTree>
    <p:extLst>
      <p:ext uri="{BB962C8B-B14F-4D97-AF65-F5344CB8AC3E}">
        <p14:creationId xmlns:p14="http://schemas.microsoft.com/office/powerpoint/2010/main" val="2817240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Optag fra 1. januar 2016</a:t>
            </a:r>
          </a:p>
        </p:txBody>
      </p:sp>
      <p:sp>
        <p:nvSpPr>
          <p:cNvPr id="3" name="Pladsholder til indhold 2"/>
          <p:cNvSpPr>
            <a:spLocks noGrp="1"/>
          </p:cNvSpPr>
          <p:nvPr>
            <p:ph idx="1"/>
          </p:nvPr>
        </p:nvSpPr>
        <p:spPr/>
        <p:txBody>
          <a:bodyPr/>
          <a:lstStyle/>
          <a:p>
            <a:endParaRPr lang="da-DK" dirty="0"/>
          </a:p>
          <a:p>
            <a:pPr marL="0" indent="0">
              <a:buNone/>
            </a:pPr>
            <a:endParaRPr lang="da-DK" dirty="0"/>
          </a:p>
          <a:p>
            <a:pPr marL="0" indent="0">
              <a:buNone/>
            </a:pPr>
            <a:r>
              <a:rPr lang="da-DK" dirty="0"/>
              <a:t>Fra 1. januar skal ansøgere søge direkte hos arbejdsgiver.</a:t>
            </a:r>
          </a:p>
        </p:txBody>
      </p:sp>
    </p:spTree>
    <p:extLst>
      <p:ext uri="{BB962C8B-B14F-4D97-AF65-F5344CB8AC3E}">
        <p14:creationId xmlns:p14="http://schemas.microsoft.com/office/powerpoint/2010/main" val="3737006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sp>
        <p:nvSpPr>
          <p:cNvPr id="3" name="Pladsholder til indhold 2"/>
          <p:cNvSpPr>
            <a:spLocks noGrp="1"/>
          </p:cNvSpPr>
          <p:nvPr>
            <p:ph idx="1"/>
          </p:nvPr>
        </p:nvSpPr>
        <p:spPr/>
        <p:txBody>
          <a:bodyPr>
            <a:normAutofit/>
          </a:bodyPr>
          <a:lstStyle/>
          <a:p>
            <a:endParaRPr lang="da-DK" sz="5000" b="1" dirty="0">
              <a:solidFill>
                <a:srgbClr val="A1BF36"/>
              </a:solidFill>
            </a:endParaRPr>
          </a:p>
          <a:p>
            <a:pPr marL="0" indent="0" algn="ctr">
              <a:buNone/>
            </a:pPr>
            <a:r>
              <a:rPr lang="da-DK" sz="4500" b="1" dirty="0">
                <a:solidFill>
                  <a:srgbClr val="A1BF36"/>
                </a:solidFill>
              </a:rPr>
              <a:t>Erhvervs Uddannelse for Voksne</a:t>
            </a:r>
          </a:p>
          <a:p>
            <a:pPr marL="0" indent="0" algn="ctr">
              <a:buNone/>
            </a:pPr>
            <a:r>
              <a:rPr lang="da-DK" sz="4500" b="1" dirty="0">
                <a:solidFill>
                  <a:srgbClr val="A1BF36"/>
                </a:solidFill>
              </a:rPr>
              <a:t>EUV</a:t>
            </a:r>
            <a:endParaRPr lang="da-DK" sz="4500" dirty="0"/>
          </a:p>
        </p:txBody>
      </p:sp>
    </p:spTree>
    <p:extLst>
      <p:ext uri="{BB962C8B-B14F-4D97-AF65-F5344CB8AC3E}">
        <p14:creationId xmlns:p14="http://schemas.microsoft.com/office/powerpoint/2010/main" val="3372270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4" name="Pladsholder til indhold 3"/>
          <p:cNvPicPr>
            <a:picLocks noGrp="1" noChangeAspect="1"/>
          </p:cNvPicPr>
          <p:nvPr>
            <p:ph idx="1"/>
          </p:nvPr>
        </p:nvPicPr>
        <p:blipFill>
          <a:blip r:embed="rId2"/>
          <a:stretch>
            <a:fillRect/>
          </a:stretch>
        </p:blipFill>
        <p:spPr>
          <a:xfrm>
            <a:off x="395536" y="98629"/>
            <a:ext cx="8664962" cy="6498723"/>
          </a:xfrm>
          <a:prstGeom prst="rect">
            <a:avLst/>
          </a:prstGeom>
        </p:spPr>
      </p:pic>
    </p:spTree>
    <p:extLst>
      <p:ext uri="{BB962C8B-B14F-4D97-AF65-F5344CB8AC3E}">
        <p14:creationId xmlns:p14="http://schemas.microsoft.com/office/powerpoint/2010/main" val="3486503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da-DK" dirty="0"/>
            </a:br>
            <a:r>
              <a:rPr lang="da-DK" dirty="0"/>
              <a:t>Eud’s ændrede rolle </a:t>
            </a:r>
            <a:br>
              <a:rPr lang="da-DK" dirty="0"/>
            </a:br>
            <a:endParaRPr lang="da-DK" dirty="0"/>
          </a:p>
        </p:txBody>
      </p:sp>
      <p:sp>
        <p:nvSpPr>
          <p:cNvPr id="3" name="Pladsholder til indhold 2"/>
          <p:cNvSpPr>
            <a:spLocks noGrp="1"/>
          </p:cNvSpPr>
          <p:nvPr>
            <p:ph idx="1"/>
          </p:nvPr>
        </p:nvSpPr>
        <p:spPr/>
        <p:txBody>
          <a:bodyPr/>
          <a:lstStyle/>
          <a:p>
            <a:pPr lvl="0" defTabSz="457200">
              <a:spcBef>
                <a:spcPts val="1000"/>
              </a:spcBef>
              <a:buClr>
                <a:srgbClr val="A53010"/>
              </a:buClr>
              <a:buFont typeface="Wingdings 3" charset="2"/>
              <a:buChar char=""/>
            </a:pPr>
            <a:endParaRPr lang="da-DK" dirty="0">
              <a:solidFill>
                <a:prstClr val="black">
                  <a:lumMod val="75000"/>
                  <a:lumOff val="25000"/>
                </a:prstClr>
              </a:solidFill>
              <a:latin typeface="Century Gothic" panose="020B0502020202020204"/>
              <a:ea typeface="+mn-ea"/>
              <a:cs typeface="+mn-cs"/>
            </a:endParaRPr>
          </a:p>
          <a:p>
            <a:pPr lvl="0" defTabSz="457200">
              <a:spcBef>
                <a:spcPts val="1000"/>
              </a:spcBef>
              <a:buClr>
                <a:srgbClr val="A53010"/>
              </a:buClr>
              <a:buFont typeface="Wingdings 3" charset="2"/>
              <a:buChar char=""/>
            </a:pPr>
            <a:r>
              <a:rPr lang="da-DK" dirty="0">
                <a:solidFill>
                  <a:prstClr val="black">
                    <a:lumMod val="75000"/>
                    <a:lumOff val="25000"/>
                  </a:prstClr>
                </a:solidFill>
                <a:latin typeface="Century Gothic" panose="020B0502020202020204"/>
                <a:ea typeface="+mn-ea"/>
                <a:cs typeface="+mn-cs"/>
              </a:rPr>
              <a:t>Erhvervsuddannelserne for dem, der kan og vil. </a:t>
            </a:r>
          </a:p>
          <a:p>
            <a:pPr lvl="0" defTabSz="457200">
              <a:spcBef>
                <a:spcPts val="1000"/>
              </a:spcBef>
              <a:buClr>
                <a:srgbClr val="A53010"/>
              </a:buClr>
              <a:buFont typeface="Wingdings 3" charset="2"/>
              <a:buChar char=""/>
            </a:pPr>
            <a:r>
              <a:rPr lang="da-DK" dirty="0">
                <a:solidFill>
                  <a:prstClr val="black">
                    <a:lumMod val="75000"/>
                    <a:lumOff val="25000"/>
                  </a:prstClr>
                </a:solidFill>
                <a:latin typeface="Century Gothic" panose="020B0502020202020204"/>
                <a:ea typeface="+mn-ea"/>
                <a:cs typeface="+mn-cs"/>
              </a:rPr>
              <a:t>Ungdomsuddannelse – ikke forberedelse til én. </a:t>
            </a:r>
          </a:p>
          <a:p>
            <a:pPr lvl="0" defTabSz="457200">
              <a:spcBef>
                <a:spcPts val="1000"/>
              </a:spcBef>
              <a:buClr>
                <a:srgbClr val="A53010"/>
              </a:buClr>
              <a:buFont typeface="Wingdings 3" charset="2"/>
              <a:buChar char=""/>
            </a:pPr>
            <a:r>
              <a:rPr lang="da-DK" dirty="0">
                <a:solidFill>
                  <a:prstClr val="black">
                    <a:lumMod val="75000"/>
                    <a:lumOff val="25000"/>
                  </a:prstClr>
                </a:solidFill>
                <a:latin typeface="Century Gothic" panose="020B0502020202020204"/>
                <a:ea typeface="+mn-ea"/>
                <a:cs typeface="+mn-cs"/>
              </a:rPr>
              <a:t>Øget fokus på faglige niveauer, talentspor mv. </a:t>
            </a:r>
          </a:p>
          <a:p>
            <a:pPr lvl="0" defTabSz="457200">
              <a:spcBef>
                <a:spcPts val="1000"/>
              </a:spcBef>
              <a:buClr>
                <a:srgbClr val="A53010"/>
              </a:buClr>
              <a:buFont typeface="Wingdings 3" charset="2"/>
              <a:buChar char=""/>
            </a:pPr>
            <a:r>
              <a:rPr lang="da-DK" dirty="0">
                <a:solidFill>
                  <a:prstClr val="black">
                    <a:lumMod val="75000"/>
                    <a:lumOff val="25000"/>
                  </a:prstClr>
                </a:solidFill>
                <a:latin typeface="Century Gothic" panose="020B0502020202020204"/>
                <a:ea typeface="+mn-ea"/>
                <a:cs typeface="+mn-cs"/>
              </a:rPr>
              <a:t>Forskellige tilbud: de helt unge, de unge og de voksne. </a:t>
            </a:r>
          </a:p>
          <a:p>
            <a:pPr marL="0" lvl="0" indent="0" defTabSz="457200">
              <a:spcBef>
                <a:spcPts val="1000"/>
              </a:spcBef>
              <a:buClr>
                <a:srgbClr val="A53010"/>
              </a:buClr>
              <a:buNone/>
            </a:pPr>
            <a:r>
              <a:rPr lang="da-DK" dirty="0">
                <a:solidFill>
                  <a:prstClr val="black">
                    <a:lumMod val="75000"/>
                    <a:lumOff val="25000"/>
                  </a:prstClr>
                </a:solidFill>
                <a:latin typeface="Century Gothic" panose="020B0502020202020204"/>
                <a:ea typeface="+mn-ea"/>
                <a:cs typeface="+mn-cs"/>
              </a:rPr>
              <a:t> </a:t>
            </a:r>
          </a:p>
          <a:p>
            <a:endParaRPr lang="da-DK" dirty="0"/>
          </a:p>
        </p:txBody>
      </p:sp>
    </p:spTree>
    <p:extLst>
      <p:ext uri="{BB962C8B-B14F-4D97-AF65-F5344CB8AC3E}">
        <p14:creationId xmlns:p14="http://schemas.microsoft.com/office/powerpoint/2010/main" val="144499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Adgangskrav for EUV</a:t>
            </a:r>
          </a:p>
        </p:txBody>
      </p:sp>
      <p:sp>
        <p:nvSpPr>
          <p:cNvPr id="3" name="Pladsholder til indhold 2"/>
          <p:cNvSpPr>
            <a:spLocks noGrp="1"/>
          </p:cNvSpPr>
          <p:nvPr>
            <p:ph idx="1"/>
          </p:nvPr>
        </p:nvSpPr>
        <p:spPr/>
        <p:txBody>
          <a:bodyPr/>
          <a:lstStyle/>
          <a:p>
            <a:pPr marL="0" indent="0">
              <a:buNone/>
            </a:pPr>
            <a:endParaRPr lang="da-DK" dirty="0"/>
          </a:p>
          <a:p>
            <a:pPr marL="0" indent="0">
              <a:buNone/>
            </a:pPr>
            <a:r>
              <a:rPr lang="da-DK" dirty="0"/>
              <a:t>Adgangskravene for at blive optaget på en EUV er de samme som for optagelse på en erhvervsuddannelse for unge. </a:t>
            </a:r>
          </a:p>
          <a:p>
            <a:pPr marL="0" indent="0">
              <a:buNone/>
            </a:pPr>
            <a:r>
              <a:rPr lang="da-DK" dirty="0"/>
              <a:t>Det betyder, at den voksne skal opfylde de generelle adgangskrav til erhvervsuddannelserne, herunder have opnået et karaktergennemsnit i grundskolen på mindst 02 i både dansk og matematik for at blive optaget på grundforløbets 2. del. </a:t>
            </a:r>
          </a:p>
          <a:p>
            <a:pPr marL="0" indent="0">
              <a:buNone/>
            </a:pPr>
            <a:r>
              <a:rPr lang="da-DK" dirty="0"/>
              <a:t>Kravet om et karaktergennemsnit gælder dog ikke, hvis den voksne har en uddannelsesaftale.</a:t>
            </a:r>
          </a:p>
        </p:txBody>
      </p:sp>
    </p:spTree>
    <p:extLst>
      <p:ext uri="{BB962C8B-B14F-4D97-AF65-F5344CB8AC3E}">
        <p14:creationId xmlns:p14="http://schemas.microsoft.com/office/powerpoint/2010/main" val="2688989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EUV uddannelsesforløb</a:t>
            </a:r>
          </a:p>
        </p:txBody>
      </p:sp>
      <p:sp>
        <p:nvSpPr>
          <p:cNvPr id="3" name="Pladsholder til indhold 2"/>
          <p:cNvSpPr>
            <a:spLocks noGrp="1"/>
          </p:cNvSpPr>
          <p:nvPr>
            <p:ph idx="1"/>
          </p:nvPr>
        </p:nvSpPr>
        <p:spPr/>
        <p:txBody>
          <a:bodyPr/>
          <a:lstStyle/>
          <a:p>
            <a:pPr marL="0" indent="0">
              <a:buNone/>
            </a:pPr>
            <a:endParaRPr lang="da-DK" dirty="0"/>
          </a:p>
          <a:p>
            <a:pPr marL="0" indent="0">
              <a:buNone/>
            </a:pPr>
            <a:r>
              <a:rPr lang="da-DK" dirty="0"/>
              <a:t>EUV er 10 % kortere end et EUD forløb. </a:t>
            </a:r>
          </a:p>
          <a:p>
            <a:pPr marL="0" indent="0">
              <a:buNone/>
            </a:pPr>
            <a:r>
              <a:rPr lang="da-DK" dirty="0"/>
              <a:t>På SOSU sker denne afkortning på trin2. </a:t>
            </a:r>
          </a:p>
          <a:p>
            <a:pPr marL="0" indent="0">
              <a:buNone/>
            </a:pPr>
            <a:endParaRPr lang="da-DK" dirty="0"/>
          </a:p>
          <a:p>
            <a:pPr marL="0" indent="0">
              <a:buNone/>
            </a:pPr>
            <a:r>
              <a:rPr lang="da-DK" dirty="0"/>
              <a:t>EUD: 32 teoriuger</a:t>
            </a:r>
          </a:p>
          <a:p>
            <a:pPr marL="0" indent="0">
              <a:buNone/>
            </a:pPr>
            <a:r>
              <a:rPr lang="da-DK" dirty="0"/>
              <a:t>EUV: 28 teoriuge</a:t>
            </a:r>
          </a:p>
          <a:p>
            <a:pPr marL="0" indent="0">
              <a:buNone/>
            </a:pPr>
            <a:endParaRPr lang="da-DK" dirty="0"/>
          </a:p>
          <a:p>
            <a:pPr marL="0" indent="0">
              <a:buNone/>
            </a:pPr>
            <a:endParaRPr lang="da-DK" dirty="0"/>
          </a:p>
          <a:p>
            <a:pPr marL="0" indent="0">
              <a:buNone/>
            </a:pPr>
            <a:endParaRPr lang="da-DK" dirty="0"/>
          </a:p>
        </p:txBody>
      </p:sp>
    </p:spTree>
    <p:extLst>
      <p:ext uri="{BB962C8B-B14F-4D97-AF65-F5344CB8AC3E}">
        <p14:creationId xmlns:p14="http://schemas.microsoft.com/office/powerpoint/2010/main" val="4263617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EUV målgrupper</a:t>
            </a:r>
          </a:p>
        </p:txBody>
      </p:sp>
      <p:sp>
        <p:nvSpPr>
          <p:cNvPr id="3" name="Pladsholder til indhold 2"/>
          <p:cNvSpPr>
            <a:spLocks noGrp="1"/>
          </p:cNvSpPr>
          <p:nvPr>
            <p:ph idx="1"/>
          </p:nvPr>
        </p:nvSpPr>
        <p:spPr/>
        <p:txBody>
          <a:bodyPr/>
          <a:lstStyle/>
          <a:p>
            <a:r>
              <a:rPr lang="da-DK" u="sng" dirty="0"/>
              <a:t>EUV 1</a:t>
            </a:r>
            <a:br>
              <a:rPr lang="da-DK" dirty="0"/>
            </a:br>
            <a:r>
              <a:rPr lang="da-DK" dirty="0"/>
              <a:t>Voksne med mindst 2 års relevant erhvervserfaring </a:t>
            </a:r>
            <a:br>
              <a:rPr lang="da-DK" dirty="0"/>
            </a:br>
            <a:endParaRPr lang="da-DK" dirty="0"/>
          </a:p>
          <a:p>
            <a:r>
              <a:rPr lang="da-DK" dirty="0"/>
              <a:t>E</a:t>
            </a:r>
            <a:r>
              <a:rPr lang="da-DK" u="sng" dirty="0"/>
              <a:t>UV 2</a:t>
            </a:r>
            <a:br>
              <a:rPr lang="da-DK" dirty="0"/>
            </a:br>
            <a:r>
              <a:rPr lang="da-DK" dirty="0"/>
              <a:t>Voksne med mindre end 2 års relevant erhvervserfaring eller med en tidligere gennemført uddannelse</a:t>
            </a:r>
            <a:br>
              <a:rPr lang="da-DK" dirty="0"/>
            </a:br>
            <a:endParaRPr lang="da-DK" dirty="0"/>
          </a:p>
          <a:p>
            <a:r>
              <a:rPr lang="da-DK" u="sng" dirty="0"/>
              <a:t>EUV 3</a:t>
            </a:r>
            <a:br>
              <a:rPr lang="da-DK" dirty="0"/>
            </a:br>
            <a:r>
              <a:rPr lang="da-DK" dirty="0"/>
              <a:t>Voksne uden erhververfaringer eller uddannelse</a:t>
            </a:r>
          </a:p>
        </p:txBody>
      </p:sp>
    </p:spTree>
    <p:extLst>
      <p:ext uri="{BB962C8B-B14F-4D97-AF65-F5344CB8AC3E}">
        <p14:creationId xmlns:p14="http://schemas.microsoft.com/office/powerpoint/2010/main" val="2644261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sp>
        <p:nvSpPr>
          <p:cNvPr id="3" name="Pladsholder til indhold 2"/>
          <p:cNvSpPr>
            <a:spLocks noGrp="1"/>
          </p:cNvSpPr>
          <p:nvPr>
            <p:ph idx="1"/>
          </p:nvPr>
        </p:nvSpPr>
        <p:spPr/>
        <p:txBody>
          <a:bodyPr/>
          <a:lstStyle/>
          <a:p>
            <a:pPr marL="0" indent="0">
              <a:buNone/>
            </a:pPr>
            <a:endParaRPr lang="da-DK" sz="2400" b="1" dirty="0">
              <a:solidFill>
                <a:srgbClr val="A1BF36"/>
              </a:solidFill>
            </a:endParaRPr>
          </a:p>
          <a:p>
            <a:pPr marL="0" indent="0">
              <a:buNone/>
            </a:pPr>
            <a:endParaRPr lang="da-DK" sz="2400" b="1" dirty="0">
              <a:solidFill>
                <a:srgbClr val="A1BF36"/>
              </a:solidFill>
            </a:endParaRPr>
          </a:p>
          <a:p>
            <a:pPr marL="0" indent="0" algn="ctr">
              <a:buNone/>
            </a:pPr>
            <a:r>
              <a:rPr lang="da-DK" sz="4500" b="1" dirty="0">
                <a:solidFill>
                  <a:srgbClr val="A1BF36"/>
                </a:solidFill>
              </a:rPr>
              <a:t>TALENTSPOR</a:t>
            </a:r>
            <a:endParaRPr lang="da-DK" sz="4500" dirty="0"/>
          </a:p>
        </p:txBody>
      </p:sp>
    </p:spTree>
    <p:extLst>
      <p:ext uri="{BB962C8B-B14F-4D97-AF65-F5344CB8AC3E}">
        <p14:creationId xmlns:p14="http://schemas.microsoft.com/office/powerpoint/2010/main" val="651728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Lovrammen </a:t>
            </a:r>
          </a:p>
        </p:txBody>
      </p:sp>
      <p:sp>
        <p:nvSpPr>
          <p:cNvPr id="3" name="Pladsholder til indhold 2"/>
          <p:cNvSpPr>
            <a:spLocks noGrp="1"/>
          </p:cNvSpPr>
          <p:nvPr>
            <p:ph idx="1"/>
          </p:nvPr>
        </p:nvSpPr>
        <p:spPr/>
        <p:txBody>
          <a:bodyPr>
            <a:normAutofit/>
          </a:bodyPr>
          <a:lstStyle/>
          <a:p>
            <a:pPr lvl="0" defTabSz="457200">
              <a:spcBef>
                <a:spcPts val="1000"/>
              </a:spcBef>
              <a:buClr>
                <a:srgbClr val="A53010"/>
              </a:buClr>
              <a:buFont typeface="Wingdings 3" charset="2"/>
              <a:buChar char=""/>
            </a:pPr>
            <a:r>
              <a:rPr lang="da-DK" dirty="0">
                <a:solidFill>
                  <a:prstClr val="black">
                    <a:lumMod val="75000"/>
                    <a:lumOff val="25000"/>
                  </a:prstClr>
                </a:solidFill>
                <a:latin typeface="Century Gothic" panose="020B0502020202020204"/>
                <a:ea typeface="+mn-ea"/>
                <a:cs typeface="+mn-cs"/>
              </a:rPr>
              <a:t>Det faglige udvalg tilrettelægger så vidt muligt uddannelsen med talentspor, hvoraf en betydelig del og mindst 25 % af skoleundervisningen i hovedforløbet foregår på højere niveauer end det obligatoriske</a:t>
            </a:r>
          </a:p>
          <a:p>
            <a:pPr lvl="0" defTabSz="457200">
              <a:spcBef>
                <a:spcPts val="1000"/>
              </a:spcBef>
              <a:buClr>
                <a:srgbClr val="A53010"/>
              </a:buClr>
              <a:buFont typeface="Wingdings 3" charset="2"/>
              <a:buChar char=""/>
            </a:pPr>
            <a:r>
              <a:rPr lang="da-DK" dirty="0">
                <a:solidFill>
                  <a:prstClr val="black">
                    <a:lumMod val="75000"/>
                    <a:lumOff val="25000"/>
                  </a:prstClr>
                </a:solidFill>
                <a:latin typeface="Century Gothic" panose="020B0502020202020204"/>
                <a:ea typeface="+mn-ea"/>
                <a:cs typeface="+mn-cs"/>
              </a:rPr>
              <a:t>Skolen tilbyder talentspor i alle uddannelser, hvor det faglige udvalg har bestemt, at uddannelsen skal kunne tilrettelægges på denne måde. </a:t>
            </a:r>
          </a:p>
          <a:p>
            <a:pPr lvl="0" defTabSz="457200">
              <a:spcBef>
                <a:spcPts val="1000"/>
              </a:spcBef>
              <a:buClr>
                <a:srgbClr val="A53010"/>
              </a:buClr>
              <a:buFont typeface="Wingdings 3" charset="2"/>
              <a:buChar char=""/>
            </a:pPr>
            <a:r>
              <a:rPr lang="da-DK" dirty="0">
                <a:solidFill>
                  <a:prstClr val="black">
                    <a:lumMod val="75000"/>
                    <a:lumOff val="25000"/>
                  </a:prstClr>
                </a:solidFill>
                <a:latin typeface="Century Gothic" panose="020B0502020202020204"/>
                <a:ea typeface="+mn-ea"/>
                <a:cs typeface="+mn-cs"/>
              </a:rPr>
              <a:t>Talentspor i erhvervsuddannelserne </a:t>
            </a:r>
            <a:r>
              <a:rPr lang="da-DK" b="1" dirty="0">
                <a:solidFill>
                  <a:prstClr val="black">
                    <a:lumMod val="75000"/>
                    <a:lumOff val="25000"/>
                  </a:prstClr>
                </a:solidFill>
                <a:latin typeface="Century Gothic" panose="020B0502020202020204"/>
                <a:ea typeface="+mn-ea"/>
                <a:cs typeface="+mn-cs"/>
              </a:rPr>
              <a:t>tilrettelægges af de faglige udvalg </a:t>
            </a:r>
            <a:r>
              <a:rPr lang="da-DK" dirty="0">
                <a:solidFill>
                  <a:prstClr val="black">
                    <a:lumMod val="75000"/>
                    <a:lumOff val="25000"/>
                  </a:prstClr>
                </a:solidFill>
                <a:latin typeface="Century Gothic" panose="020B0502020202020204"/>
                <a:ea typeface="+mn-ea"/>
                <a:cs typeface="+mn-cs"/>
              </a:rPr>
              <a:t>og </a:t>
            </a:r>
            <a:r>
              <a:rPr lang="da-DK" b="1" dirty="0">
                <a:solidFill>
                  <a:prstClr val="black">
                    <a:lumMod val="75000"/>
                    <a:lumOff val="25000"/>
                  </a:prstClr>
                </a:solidFill>
                <a:latin typeface="Century Gothic" panose="020B0502020202020204"/>
                <a:ea typeface="+mn-ea"/>
                <a:cs typeface="+mn-cs"/>
              </a:rPr>
              <a:t>fastlægges i uddannelsesordningen </a:t>
            </a:r>
            <a:r>
              <a:rPr lang="da-DK" dirty="0">
                <a:solidFill>
                  <a:prstClr val="black">
                    <a:lumMod val="75000"/>
                    <a:lumOff val="25000"/>
                  </a:prstClr>
                </a:solidFill>
                <a:latin typeface="Century Gothic" panose="020B0502020202020204"/>
                <a:ea typeface="+mn-ea"/>
                <a:cs typeface="+mn-cs"/>
              </a:rPr>
              <a:t>for den enkelte uddannelse </a:t>
            </a:r>
          </a:p>
        </p:txBody>
      </p:sp>
    </p:spTree>
    <p:extLst>
      <p:ext uri="{BB962C8B-B14F-4D97-AF65-F5344CB8AC3E}">
        <p14:creationId xmlns:p14="http://schemas.microsoft.com/office/powerpoint/2010/main" val="40149210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Talentspor </a:t>
            </a:r>
          </a:p>
        </p:txBody>
      </p:sp>
      <p:sp>
        <p:nvSpPr>
          <p:cNvPr id="3" name="Pladsholder til indhold 2"/>
          <p:cNvSpPr>
            <a:spLocks noGrp="1"/>
          </p:cNvSpPr>
          <p:nvPr>
            <p:ph idx="1"/>
          </p:nvPr>
        </p:nvSpPr>
        <p:spPr/>
        <p:txBody>
          <a:bodyPr/>
          <a:lstStyle/>
          <a:p>
            <a:endParaRPr lang="da-DK" dirty="0"/>
          </a:p>
          <a:p>
            <a:r>
              <a:rPr lang="da-DK" dirty="0"/>
              <a:t>Eleven kan ved uddannelsens start vælge at tilrettelægge sin uddannelse med talentspor. Gennemføres uddannelsen som et talentspor, vil en række af de obligatoriske uddannelsesspecifikke fag skulle gennemføres på ekspertniveau. Talentsporets indhold er fastsat af det faglige udvalg og fremgår af nærværende uddannelsesordningernes pkt. 6. </a:t>
            </a:r>
          </a:p>
        </p:txBody>
      </p:sp>
    </p:spTree>
    <p:extLst>
      <p:ext uri="{BB962C8B-B14F-4D97-AF65-F5344CB8AC3E}">
        <p14:creationId xmlns:p14="http://schemas.microsoft.com/office/powerpoint/2010/main" val="3914144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sp>
        <p:nvSpPr>
          <p:cNvPr id="3" name="Pladsholder til indhold 2"/>
          <p:cNvSpPr>
            <a:spLocks noGrp="1"/>
          </p:cNvSpPr>
          <p:nvPr>
            <p:ph idx="1"/>
          </p:nvPr>
        </p:nvSpPr>
        <p:spPr/>
        <p:txBody>
          <a:bodyPr/>
          <a:lstStyle/>
          <a:p>
            <a:endParaRPr lang="da-DK" dirty="0"/>
          </a:p>
          <a:p>
            <a:pPr marL="0" indent="0" algn="ctr">
              <a:buNone/>
            </a:pPr>
            <a:r>
              <a:rPr lang="da-DK" sz="6000" b="1" dirty="0">
                <a:solidFill>
                  <a:srgbClr val="A1BF36"/>
                </a:solidFill>
              </a:rPr>
              <a:t>Workshop </a:t>
            </a:r>
            <a:endParaRPr lang="da-DK" sz="6000" dirty="0"/>
          </a:p>
        </p:txBody>
      </p:sp>
    </p:spTree>
    <p:extLst>
      <p:ext uri="{BB962C8B-B14F-4D97-AF65-F5344CB8AC3E}">
        <p14:creationId xmlns:p14="http://schemas.microsoft.com/office/powerpoint/2010/main" val="17599970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Ungespor - EUD</a:t>
            </a:r>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2406833286"/>
              </p:ext>
            </p:extLst>
          </p:nvPr>
        </p:nvGraphicFramePr>
        <p:xfrm>
          <a:off x="827088" y="2097088"/>
          <a:ext cx="7489825" cy="3527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4731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Alle der er under 25 år og har forladt grundskolen for mere end et år siden</a:t>
            </a:r>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583956921"/>
              </p:ext>
            </p:extLst>
          </p:nvPr>
        </p:nvGraphicFramePr>
        <p:xfrm>
          <a:off x="827087" y="2348880"/>
          <a:ext cx="7489825" cy="3527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5256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4" name="Pladsholder til indhold 3"/>
          <p:cNvPicPr>
            <a:picLocks noGrp="1" noChangeAspect="1"/>
          </p:cNvPicPr>
          <p:nvPr>
            <p:ph idx="1"/>
          </p:nvPr>
        </p:nvPicPr>
        <p:blipFill>
          <a:blip r:embed="rId2"/>
          <a:stretch>
            <a:fillRect/>
          </a:stretch>
        </p:blipFill>
        <p:spPr>
          <a:xfrm>
            <a:off x="395536" y="98629"/>
            <a:ext cx="8664962" cy="6498723"/>
          </a:xfrm>
          <a:prstGeom prst="rect">
            <a:avLst/>
          </a:prstGeom>
        </p:spPr>
      </p:pic>
    </p:spTree>
    <p:extLst>
      <p:ext uri="{BB962C8B-B14F-4D97-AF65-F5344CB8AC3E}">
        <p14:creationId xmlns:p14="http://schemas.microsoft.com/office/powerpoint/2010/main" val="4219311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UVM mål med EUD reformen</a:t>
            </a:r>
          </a:p>
        </p:txBody>
      </p:sp>
      <p:pic>
        <p:nvPicPr>
          <p:cNvPr id="4" name="Pladsholder til indhold 3"/>
          <p:cNvPicPr>
            <a:picLocks noGrp="1" noChangeAspect="1"/>
          </p:cNvPicPr>
          <p:nvPr>
            <p:ph idx="1"/>
          </p:nvPr>
        </p:nvPicPr>
        <p:blipFill>
          <a:blip r:embed="rId2"/>
          <a:stretch>
            <a:fillRect/>
          </a:stretch>
        </p:blipFill>
        <p:spPr>
          <a:xfrm>
            <a:off x="827584" y="2276872"/>
            <a:ext cx="4608975" cy="670618"/>
          </a:xfrm>
          <a:prstGeom prst="rect">
            <a:avLst/>
          </a:prstGeom>
        </p:spPr>
      </p:pic>
      <p:pic>
        <p:nvPicPr>
          <p:cNvPr id="5" name="Billede 4"/>
          <p:cNvPicPr>
            <a:picLocks noChangeAspect="1"/>
          </p:cNvPicPr>
          <p:nvPr/>
        </p:nvPicPr>
        <p:blipFill>
          <a:blip r:embed="rId3"/>
          <a:stretch>
            <a:fillRect/>
          </a:stretch>
        </p:blipFill>
        <p:spPr>
          <a:xfrm>
            <a:off x="827583" y="3235522"/>
            <a:ext cx="4608975" cy="634039"/>
          </a:xfrm>
          <a:prstGeom prst="rect">
            <a:avLst/>
          </a:prstGeom>
        </p:spPr>
      </p:pic>
      <p:pic>
        <p:nvPicPr>
          <p:cNvPr id="6" name="Billede 5"/>
          <p:cNvPicPr>
            <a:picLocks noChangeAspect="1"/>
          </p:cNvPicPr>
          <p:nvPr/>
        </p:nvPicPr>
        <p:blipFill>
          <a:blip r:embed="rId4"/>
          <a:stretch>
            <a:fillRect/>
          </a:stretch>
        </p:blipFill>
        <p:spPr>
          <a:xfrm>
            <a:off x="857691" y="4131305"/>
            <a:ext cx="4608975" cy="682811"/>
          </a:xfrm>
          <a:prstGeom prst="rect">
            <a:avLst/>
          </a:prstGeom>
        </p:spPr>
      </p:pic>
      <p:pic>
        <p:nvPicPr>
          <p:cNvPr id="7" name="Billede 6"/>
          <p:cNvPicPr>
            <a:picLocks noChangeAspect="1"/>
          </p:cNvPicPr>
          <p:nvPr/>
        </p:nvPicPr>
        <p:blipFill>
          <a:blip r:embed="rId5"/>
          <a:stretch>
            <a:fillRect/>
          </a:stretch>
        </p:blipFill>
        <p:spPr>
          <a:xfrm>
            <a:off x="899592" y="5128055"/>
            <a:ext cx="4608975" cy="597460"/>
          </a:xfrm>
          <a:prstGeom prst="rect">
            <a:avLst/>
          </a:prstGeom>
        </p:spPr>
      </p:pic>
    </p:spTree>
    <p:extLst>
      <p:ext uri="{BB962C8B-B14F-4D97-AF65-F5344CB8AC3E}">
        <p14:creationId xmlns:p14="http://schemas.microsoft.com/office/powerpoint/2010/main" val="14265706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EUV 1</a:t>
            </a:r>
          </a:p>
        </p:txBody>
      </p:sp>
      <p:sp>
        <p:nvSpPr>
          <p:cNvPr id="3" name="Pladsholder til indhold 2"/>
          <p:cNvSpPr>
            <a:spLocks noGrp="1"/>
          </p:cNvSpPr>
          <p:nvPr>
            <p:ph idx="1"/>
          </p:nvPr>
        </p:nvSpPr>
        <p:spPr/>
        <p:txBody>
          <a:bodyPr>
            <a:normAutofit/>
          </a:bodyPr>
          <a:lstStyle/>
          <a:p>
            <a:r>
              <a:rPr lang="da-DK" dirty="0"/>
              <a:t>Euv1-elever optages direkte på hovedforløbet. De generelle adgangskrav gælder derfor ikke for euv1-elever, idet de knytter sig til optagelse på grundforløbet</a:t>
            </a:r>
          </a:p>
          <a:p>
            <a:endParaRPr lang="da-DK" dirty="0"/>
          </a:p>
          <a:p>
            <a:r>
              <a:rPr lang="da-DK" dirty="0"/>
              <a:t>Voksne, der har mindst to års relevant erhvervserfaring, skal gennemgøre et særligt tilrettelagt uddannelsesforløb for voksne uden grundforløb og uden praktikuddannelse</a:t>
            </a:r>
          </a:p>
          <a:p>
            <a:endParaRPr lang="da-DK" dirty="0"/>
          </a:p>
          <a:p>
            <a:r>
              <a:rPr lang="da-DK" dirty="0"/>
              <a:t>Euv1-elever skal gennemføre skoleundervisningen i det standardiserede hovedforløb for voksne</a:t>
            </a:r>
          </a:p>
          <a:p>
            <a:endParaRPr lang="da-DK" dirty="0"/>
          </a:p>
          <a:p>
            <a:endParaRPr lang="da-DK" dirty="0"/>
          </a:p>
        </p:txBody>
      </p:sp>
    </p:spTree>
    <p:extLst>
      <p:ext uri="{BB962C8B-B14F-4D97-AF65-F5344CB8AC3E}">
        <p14:creationId xmlns:p14="http://schemas.microsoft.com/office/powerpoint/2010/main" val="3259250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EUV 2</a:t>
            </a:r>
          </a:p>
        </p:txBody>
      </p:sp>
      <p:sp>
        <p:nvSpPr>
          <p:cNvPr id="3" name="Pladsholder til indhold 2"/>
          <p:cNvSpPr>
            <a:spLocks noGrp="1"/>
          </p:cNvSpPr>
          <p:nvPr>
            <p:ph idx="1"/>
          </p:nvPr>
        </p:nvSpPr>
        <p:spPr/>
        <p:txBody>
          <a:bodyPr>
            <a:normAutofit/>
          </a:bodyPr>
          <a:lstStyle/>
          <a:p>
            <a:r>
              <a:rPr lang="da-DK" dirty="0"/>
              <a:t>Voksne, der har mindre end to års relevant erhvervserfaring eller har forudgående uddannelse, skal gennemføre et særligt tilrettelagt uddannelsesforløb for voksne, der består af et standardiseret hovedforløb for voksne med praktik og med mulighed for at modtage undervisning fra grundforløbets 2. del</a:t>
            </a:r>
          </a:p>
          <a:p>
            <a:pPr marL="0" indent="0">
              <a:buNone/>
            </a:pPr>
            <a:endParaRPr lang="da-DK" dirty="0"/>
          </a:p>
          <a:p>
            <a:r>
              <a:rPr lang="da-DK" dirty="0"/>
              <a:t>Det er skolen der, på baggrund af den individuelle realkompetencevurdering, træffer afgørelse om afkortning af skoleundervisningen på grundforløbets 2. </a:t>
            </a:r>
          </a:p>
        </p:txBody>
      </p:sp>
    </p:spTree>
    <p:extLst>
      <p:ext uri="{BB962C8B-B14F-4D97-AF65-F5344CB8AC3E}">
        <p14:creationId xmlns:p14="http://schemas.microsoft.com/office/powerpoint/2010/main" val="40560462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EUV 3</a:t>
            </a:r>
          </a:p>
        </p:txBody>
      </p:sp>
      <p:sp>
        <p:nvSpPr>
          <p:cNvPr id="3" name="Pladsholder til indhold 2"/>
          <p:cNvSpPr>
            <a:spLocks noGrp="1"/>
          </p:cNvSpPr>
          <p:nvPr>
            <p:ph idx="1"/>
          </p:nvPr>
        </p:nvSpPr>
        <p:spPr/>
        <p:txBody>
          <a:bodyPr/>
          <a:lstStyle/>
          <a:p>
            <a:endParaRPr lang="da-DK" dirty="0"/>
          </a:p>
          <a:p>
            <a:r>
              <a:rPr lang="da-DK" dirty="0"/>
              <a:t>Hvis den voksne ikke har relevant erhvervserfaring eller forudgående uddannelse følges en uddannelsesvej, som i omfang og varighed svarer til et eud-forløb for unge, der ikke kommer direkte fra 9. eller 10. klasse</a:t>
            </a:r>
          </a:p>
          <a:p>
            <a:endParaRPr lang="da-DK" dirty="0"/>
          </a:p>
          <a:p>
            <a:r>
              <a:rPr lang="da-DK" dirty="0"/>
              <a:t>Voksne, der skal følge euv3, skal gennemføre hele grundforløbets 2. del, med mindre de godskrives for uddannelseselementer.</a:t>
            </a:r>
          </a:p>
        </p:txBody>
      </p:sp>
    </p:spTree>
    <p:extLst>
      <p:ext uri="{BB962C8B-B14F-4D97-AF65-F5344CB8AC3E}">
        <p14:creationId xmlns:p14="http://schemas.microsoft.com/office/powerpoint/2010/main" val="9579028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sp>
        <p:nvSpPr>
          <p:cNvPr id="3" name="Pladsholder til indhold 2"/>
          <p:cNvSpPr>
            <a:spLocks noGrp="1"/>
          </p:cNvSpPr>
          <p:nvPr>
            <p:ph idx="1"/>
          </p:nvPr>
        </p:nvSpPr>
        <p:spPr/>
        <p:txBody>
          <a:bodyPr/>
          <a:lstStyle/>
          <a:p>
            <a:pPr marL="0" indent="0">
              <a:buNone/>
            </a:pPr>
            <a:endParaRPr lang="da-DK" sz="2400" b="1" dirty="0">
              <a:solidFill>
                <a:srgbClr val="A1BF36"/>
              </a:solidFill>
            </a:endParaRPr>
          </a:p>
          <a:p>
            <a:pPr marL="0" indent="0">
              <a:buNone/>
            </a:pPr>
            <a:endParaRPr lang="da-DK" sz="2400" b="1" dirty="0">
              <a:solidFill>
                <a:srgbClr val="A1BF36"/>
              </a:solidFill>
            </a:endParaRPr>
          </a:p>
          <a:p>
            <a:pPr marL="0" indent="0" algn="ctr">
              <a:buNone/>
            </a:pPr>
            <a:r>
              <a:rPr lang="da-DK" sz="4500" b="1" dirty="0">
                <a:solidFill>
                  <a:srgbClr val="A1BF36"/>
                </a:solidFill>
              </a:rPr>
              <a:t>TALENTSPOR</a:t>
            </a:r>
            <a:endParaRPr lang="da-DK" sz="4500" dirty="0"/>
          </a:p>
        </p:txBody>
      </p:sp>
    </p:spTree>
    <p:extLst>
      <p:ext uri="{BB962C8B-B14F-4D97-AF65-F5344CB8AC3E}">
        <p14:creationId xmlns:p14="http://schemas.microsoft.com/office/powerpoint/2010/main" val="16753777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Talentspor </a:t>
            </a:r>
          </a:p>
        </p:txBody>
      </p:sp>
      <p:sp>
        <p:nvSpPr>
          <p:cNvPr id="3" name="Pladsholder til indhold 2"/>
          <p:cNvSpPr>
            <a:spLocks noGrp="1"/>
          </p:cNvSpPr>
          <p:nvPr>
            <p:ph idx="1"/>
          </p:nvPr>
        </p:nvSpPr>
        <p:spPr/>
        <p:txBody>
          <a:bodyPr/>
          <a:lstStyle/>
          <a:p>
            <a:endParaRPr lang="da-DK" dirty="0"/>
          </a:p>
          <a:p>
            <a:r>
              <a:rPr lang="da-DK" dirty="0"/>
              <a:t>Eleven kan ved uddannelsens start vælge at tilrettelægge sin uddannelse med talentspor. Gennemføres uddannelsen som et talentspor, vil en række af de obligatoriske uddannelsesspecifikke fag skulle gennemføres på ekspertniveau. Talentsporets indhold er fastsat af det faglige udvalg og fremgår af nærværende uddannelsesordningernes pkt. 6. </a:t>
            </a:r>
          </a:p>
        </p:txBody>
      </p:sp>
    </p:spTree>
    <p:extLst>
      <p:ext uri="{BB962C8B-B14F-4D97-AF65-F5344CB8AC3E}">
        <p14:creationId xmlns:p14="http://schemas.microsoft.com/office/powerpoint/2010/main" val="16145499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Talentspor og fag</a:t>
            </a:r>
            <a:br>
              <a:rPr lang="da-DK" dirty="0"/>
            </a:br>
            <a:endParaRPr lang="da-DK" dirty="0"/>
          </a:p>
        </p:txBody>
      </p:sp>
      <p:pic>
        <p:nvPicPr>
          <p:cNvPr id="4" name="Pladsholder til indhold 3"/>
          <p:cNvPicPr>
            <a:picLocks noGrp="1" noChangeAspect="1"/>
          </p:cNvPicPr>
          <p:nvPr>
            <p:ph idx="1"/>
          </p:nvPr>
        </p:nvPicPr>
        <p:blipFill>
          <a:blip r:embed="rId2"/>
          <a:stretch>
            <a:fillRect/>
          </a:stretch>
        </p:blipFill>
        <p:spPr>
          <a:xfrm>
            <a:off x="899592" y="2730494"/>
            <a:ext cx="6121036" cy="2235120"/>
          </a:xfrm>
          <a:prstGeom prst="rect">
            <a:avLst/>
          </a:prstGeom>
        </p:spPr>
      </p:pic>
      <p:sp>
        <p:nvSpPr>
          <p:cNvPr id="12" name="Rektangel 11"/>
          <p:cNvSpPr/>
          <p:nvPr/>
        </p:nvSpPr>
        <p:spPr>
          <a:xfrm>
            <a:off x="827584" y="1916832"/>
            <a:ext cx="6984776" cy="843308"/>
          </a:xfrm>
          <a:prstGeom prst="rect">
            <a:avLst/>
          </a:prstGeom>
        </p:spPr>
        <p:txBody>
          <a:bodyPr wrap="square">
            <a:spAutoFit/>
          </a:bodyPr>
          <a:lstStyle/>
          <a:p>
            <a:pPr lvl="0" fontAlgn="auto">
              <a:spcBef>
                <a:spcPct val="20000"/>
              </a:spcBef>
              <a:spcAft>
                <a:spcPts val="0"/>
              </a:spcAft>
            </a:pPr>
            <a:r>
              <a:rPr lang="da-DK" sz="1800" dirty="0">
                <a:solidFill>
                  <a:srgbClr val="00B0F0"/>
                </a:solidFill>
                <a:latin typeface="Verdana" pitchFamily="34" charset="0"/>
                <a:ea typeface="Verdana" pitchFamily="34" charset="0"/>
                <a:cs typeface="Verdana" pitchFamily="34" charset="0"/>
              </a:rPr>
              <a:t>Talentspor på trin 1 </a:t>
            </a:r>
          </a:p>
          <a:p>
            <a:pPr lvl="0" fontAlgn="auto">
              <a:spcBef>
                <a:spcPct val="20000"/>
              </a:spcBef>
              <a:spcAft>
                <a:spcPts val="0"/>
              </a:spcAft>
            </a:pPr>
            <a:r>
              <a:rPr lang="da-DK" sz="1400" dirty="0">
                <a:solidFill>
                  <a:prstClr val="black"/>
                </a:solidFill>
                <a:latin typeface="Verdana" pitchFamily="34" charset="0"/>
                <a:ea typeface="Verdana" pitchFamily="34" charset="0"/>
                <a:cs typeface="Verdana" pitchFamily="34" charset="0"/>
              </a:rPr>
              <a:t>Består af den ordinære uddannelse med flg. fag på ekspertniveau, i alt 8,5 uger:</a:t>
            </a:r>
          </a:p>
        </p:txBody>
      </p:sp>
      <p:sp>
        <p:nvSpPr>
          <p:cNvPr id="13" name="Rektangel 12"/>
          <p:cNvSpPr/>
          <p:nvPr/>
        </p:nvSpPr>
        <p:spPr>
          <a:xfrm>
            <a:off x="827584" y="4991139"/>
            <a:ext cx="7128792" cy="566309"/>
          </a:xfrm>
          <a:prstGeom prst="rect">
            <a:avLst/>
          </a:prstGeom>
        </p:spPr>
        <p:txBody>
          <a:bodyPr wrap="square">
            <a:spAutoFit/>
          </a:bodyPr>
          <a:lstStyle/>
          <a:p>
            <a:pPr lvl="0" fontAlgn="auto">
              <a:spcBef>
                <a:spcPct val="20000"/>
              </a:spcBef>
              <a:spcAft>
                <a:spcPts val="0"/>
              </a:spcAft>
            </a:pPr>
            <a:r>
              <a:rPr lang="da-DK" sz="1400" dirty="0">
                <a:solidFill>
                  <a:prstClr val="black"/>
                </a:solidFill>
                <a:latin typeface="Verdana" pitchFamily="34" charset="0"/>
                <a:ea typeface="Verdana" pitchFamily="34" charset="0"/>
                <a:cs typeface="Verdana" pitchFamily="34" charset="0"/>
              </a:rPr>
              <a:t>For voksne over 25 har forløbet samme varighed på trin 1</a:t>
            </a:r>
          </a:p>
          <a:p>
            <a:pPr lvl="0" fontAlgn="auto">
              <a:spcBef>
                <a:spcPct val="20000"/>
              </a:spcBef>
              <a:spcAft>
                <a:spcPts val="0"/>
              </a:spcAft>
            </a:pPr>
            <a:r>
              <a:rPr lang="da-DK" sz="1400" dirty="0">
                <a:solidFill>
                  <a:prstClr val="black"/>
                </a:solidFill>
                <a:latin typeface="Verdana" pitchFamily="34" charset="0"/>
                <a:ea typeface="Verdana" pitchFamily="34" charset="0"/>
                <a:cs typeface="Verdana" pitchFamily="34" charset="0"/>
              </a:rPr>
              <a:t> </a:t>
            </a:r>
          </a:p>
        </p:txBody>
      </p:sp>
    </p:spTree>
    <p:extLst>
      <p:ext uri="{BB962C8B-B14F-4D97-AF65-F5344CB8AC3E}">
        <p14:creationId xmlns:p14="http://schemas.microsoft.com/office/powerpoint/2010/main" val="9593434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Talentspor og fag</a:t>
            </a:r>
          </a:p>
        </p:txBody>
      </p:sp>
      <p:pic>
        <p:nvPicPr>
          <p:cNvPr id="4" name="Pladsholder til indhold 3"/>
          <p:cNvPicPr>
            <a:picLocks noGrp="1" noChangeAspect="1"/>
          </p:cNvPicPr>
          <p:nvPr>
            <p:ph idx="1"/>
          </p:nvPr>
        </p:nvPicPr>
        <p:blipFill>
          <a:blip r:embed="rId2"/>
          <a:stretch>
            <a:fillRect/>
          </a:stretch>
        </p:blipFill>
        <p:spPr>
          <a:xfrm>
            <a:off x="850910" y="3140968"/>
            <a:ext cx="6121036" cy="2917228"/>
          </a:xfrm>
          <a:prstGeom prst="rect">
            <a:avLst/>
          </a:prstGeom>
        </p:spPr>
      </p:pic>
      <p:sp>
        <p:nvSpPr>
          <p:cNvPr id="3" name="Rektangel 2"/>
          <p:cNvSpPr/>
          <p:nvPr/>
        </p:nvSpPr>
        <p:spPr>
          <a:xfrm>
            <a:off x="827584" y="2132856"/>
            <a:ext cx="7488832" cy="1403461"/>
          </a:xfrm>
          <a:prstGeom prst="rect">
            <a:avLst/>
          </a:prstGeom>
        </p:spPr>
        <p:txBody>
          <a:bodyPr wrap="square">
            <a:spAutoFit/>
          </a:bodyPr>
          <a:lstStyle/>
          <a:p>
            <a:pPr lvl="0" fontAlgn="auto">
              <a:spcBef>
                <a:spcPct val="20000"/>
              </a:spcBef>
              <a:spcAft>
                <a:spcPts val="0"/>
              </a:spcAft>
            </a:pPr>
            <a:r>
              <a:rPr lang="da-DK" sz="1800" dirty="0">
                <a:solidFill>
                  <a:srgbClr val="00B0F0"/>
                </a:solidFill>
                <a:latin typeface="Verdana" pitchFamily="34" charset="0"/>
                <a:ea typeface="Verdana" pitchFamily="34" charset="0"/>
                <a:cs typeface="Verdana" pitchFamily="34" charset="0"/>
              </a:rPr>
              <a:t>Talentspor på trin 2 </a:t>
            </a:r>
          </a:p>
          <a:p>
            <a:pPr lvl="0" fontAlgn="auto">
              <a:spcBef>
                <a:spcPct val="20000"/>
              </a:spcBef>
              <a:spcAft>
                <a:spcPts val="0"/>
              </a:spcAft>
            </a:pPr>
            <a:r>
              <a:rPr lang="da-DK" sz="1400" dirty="0">
                <a:solidFill>
                  <a:prstClr val="black"/>
                </a:solidFill>
                <a:latin typeface="Verdana" pitchFamily="34" charset="0"/>
                <a:ea typeface="Verdana" pitchFamily="34" charset="0"/>
                <a:cs typeface="Verdana" pitchFamily="34" charset="0"/>
              </a:rPr>
              <a:t>Består af den ordinære uddannelse med flg. fag på ekspertniveau, i alt 11 uger</a:t>
            </a:r>
          </a:p>
          <a:p>
            <a:pPr lvl="0" fontAlgn="auto">
              <a:spcBef>
                <a:spcPct val="20000"/>
              </a:spcBef>
              <a:spcAft>
                <a:spcPts val="0"/>
              </a:spcAft>
            </a:pPr>
            <a:endParaRPr lang="da-DK" sz="1400" dirty="0">
              <a:solidFill>
                <a:prstClr val="black"/>
              </a:solidFill>
              <a:latin typeface="Verdana" pitchFamily="34" charset="0"/>
              <a:ea typeface="Verdana" pitchFamily="34" charset="0"/>
              <a:cs typeface="Verdana" pitchFamily="34" charset="0"/>
            </a:endParaRPr>
          </a:p>
          <a:p>
            <a:pPr lvl="0" fontAlgn="auto">
              <a:spcBef>
                <a:spcPct val="20000"/>
              </a:spcBef>
              <a:spcAft>
                <a:spcPts val="0"/>
              </a:spcAft>
            </a:pPr>
            <a:endParaRPr lang="da-DK" sz="1400" dirty="0">
              <a:solidFill>
                <a:prstClr val="black"/>
              </a:solidFill>
              <a:latin typeface="Verdana" pitchFamily="34" charset="0"/>
              <a:ea typeface="Verdana" pitchFamily="34" charset="0"/>
              <a:cs typeface="Verdana" pitchFamily="34" charset="0"/>
            </a:endParaRPr>
          </a:p>
          <a:p>
            <a:pPr lvl="0" fontAlgn="auto">
              <a:spcBef>
                <a:spcPct val="20000"/>
              </a:spcBef>
              <a:spcAft>
                <a:spcPts val="0"/>
              </a:spcAft>
            </a:pPr>
            <a:endParaRPr lang="da-DK" sz="1400" dirty="0">
              <a:solidFill>
                <a:prstClr val="black"/>
              </a:solidFill>
              <a:latin typeface="Verdana" pitchFamily="34" charset="0"/>
              <a:ea typeface="Verdana" pitchFamily="34" charset="0"/>
              <a:cs typeface="Verdana" pitchFamily="34" charset="0"/>
            </a:endParaRPr>
          </a:p>
        </p:txBody>
      </p:sp>
      <p:sp>
        <p:nvSpPr>
          <p:cNvPr id="5" name="Rektangel 4"/>
          <p:cNvSpPr/>
          <p:nvPr/>
        </p:nvSpPr>
        <p:spPr>
          <a:xfrm>
            <a:off x="827584" y="2132856"/>
            <a:ext cx="7488832" cy="1403461"/>
          </a:xfrm>
          <a:prstGeom prst="rect">
            <a:avLst/>
          </a:prstGeom>
        </p:spPr>
        <p:txBody>
          <a:bodyPr wrap="square">
            <a:spAutoFit/>
          </a:bodyPr>
          <a:lstStyle/>
          <a:p>
            <a:pPr lvl="0" fontAlgn="auto">
              <a:spcBef>
                <a:spcPct val="20000"/>
              </a:spcBef>
              <a:spcAft>
                <a:spcPts val="0"/>
              </a:spcAft>
            </a:pPr>
            <a:r>
              <a:rPr lang="da-DK" sz="1800" dirty="0">
                <a:solidFill>
                  <a:srgbClr val="00B0F0"/>
                </a:solidFill>
                <a:latin typeface="Verdana" pitchFamily="34" charset="0"/>
                <a:ea typeface="Verdana" pitchFamily="34" charset="0"/>
                <a:cs typeface="Verdana" pitchFamily="34" charset="0"/>
              </a:rPr>
              <a:t>Talentspor på trin 2 </a:t>
            </a:r>
          </a:p>
          <a:p>
            <a:pPr lvl="0" fontAlgn="auto">
              <a:spcBef>
                <a:spcPct val="20000"/>
              </a:spcBef>
              <a:spcAft>
                <a:spcPts val="0"/>
              </a:spcAft>
            </a:pPr>
            <a:r>
              <a:rPr lang="da-DK" sz="1400" dirty="0">
                <a:solidFill>
                  <a:prstClr val="black"/>
                </a:solidFill>
                <a:latin typeface="Verdana" pitchFamily="34" charset="0"/>
                <a:ea typeface="Verdana" pitchFamily="34" charset="0"/>
                <a:cs typeface="Verdana" pitchFamily="34" charset="0"/>
              </a:rPr>
              <a:t>Består af den ordinære uddannelse med flg. fag på ekspertniveau, i alt 11 uger.</a:t>
            </a:r>
          </a:p>
          <a:p>
            <a:pPr lvl="0" fontAlgn="auto">
              <a:spcBef>
                <a:spcPct val="20000"/>
              </a:spcBef>
              <a:spcAft>
                <a:spcPts val="0"/>
              </a:spcAft>
            </a:pPr>
            <a:r>
              <a:rPr lang="da-DK" sz="1400" dirty="0">
                <a:solidFill>
                  <a:prstClr val="black"/>
                </a:solidFill>
                <a:latin typeface="Verdana" pitchFamily="34" charset="0"/>
                <a:ea typeface="Verdana" pitchFamily="34" charset="0"/>
                <a:cs typeface="Verdana" pitchFamily="34" charset="0"/>
              </a:rPr>
              <a:t> For voksne over 25 år har fagene en varighed på 9 uger.</a:t>
            </a:r>
          </a:p>
          <a:p>
            <a:pPr lvl="0" fontAlgn="auto">
              <a:spcBef>
                <a:spcPct val="20000"/>
              </a:spcBef>
              <a:spcAft>
                <a:spcPts val="0"/>
              </a:spcAft>
            </a:pPr>
            <a:endParaRPr lang="da-DK" sz="1400" dirty="0">
              <a:solidFill>
                <a:prstClr val="black"/>
              </a:solidFill>
              <a:latin typeface="Verdana" pitchFamily="34" charset="0"/>
              <a:ea typeface="Verdana" pitchFamily="34" charset="0"/>
              <a:cs typeface="Verdana" pitchFamily="34" charset="0"/>
            </a:endParaRPr>
          </a:p>
          <a:p>
            <a:pPr lvl="0" fontAlgn="auto">
              <a:spcBef>
                <a:spcPct val="20000"/>
              </a:spcBef>
              <a:spcAft>
                <a:spcPts val="0"/>
              </a:spcAft>
            </a:pPr>
            <a:endParaRPr lang="da-DK" sz="1400" dirty="0">
              <a:solidFill>
                <a:prstClr val="black"/>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6035855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1412776"/>
            <a:ext cx="7488832" cy="580926"/>
          </a:xfrm>
        </p:spPr>
        <p:txBody>
          <a:bodyPr/>
          <a:lstStyle/>
          <a:p>
            <a:r>
              <a:rPr lang="da-DK" dirty="0"/>
              <a:t>Talentspor og taksonomier</a:t>
            </a:r>
          </a:p>
        </p:txBody>
      </p:sp>
      <p:sp>
        <p:nvSpPr>
          <p:cNvPr id="3" name="Pladsholder til indhold 2"/>
          <p:cNvSpPr>
            <a:spLocks noGrp="1"/>
          </p:cNvSpPr>
          <p:nvPr>
            <p:ph idx="1"/>
          </p:nvPr>
        </p:nvSpPr>
        <p:spPr>
          <a:xfrm>
            <a:off x="827584" y="2096851"/>
            <a:ext cx="7488832" cy="3852429"/>
          </a:xfrm>
        </p:spPr>
        <p:txBody>
          <a:bodyPr>
            <a:normAutofit lnSpcReduction="10000"/>
          </a:bodyPr>
          <a:lstStyle/>
          <a:p>
            <a:pPr marL="0" lvl="0" indent="0">
              <a:buNone/>
            </a:pPr>
            <a:r>
              <a:rPr lang="da-DK" dirty="0">
                <a:solidFill>
                  <a:prstClr val="black"/>
                </a:solidFill>
                <a:latin typeface="Calibri" panose="020F0502020204030204" pitchFamily="34" charset="0"/>
                <a:ea typeface="Calibri" panose="020F0502020204030204" pitchFamily="34" charset="0"/>
                <a:cs typeface="Times New Roman" panose="02020603050405020304" pitchFamily="18" charset="0"/>
              </a:rPr>
              <a:t>Med iværksætte af talentspor på SOSU uddannelsen er det vigtigt, at differentiere mellem de </a:t>
            </a:r>
            <a:r>
              <a:rPr lang="da-DK"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nyintroducerede</a:t>
            </a:r>
            <a:r>
              <a:rPr lang="da-DK" dirty="0">
                <a:solidFill>
                  <a:prstClr val="black"/>
                </a:solidFill>
                <a:latin typeface="Calibri" panose="020F0502020204030204" pitchFamily="34" charset="0"/>
                <a:ea typeface="Calibri" panose="020F0502020204030204" pitchFamily="34" charset="0"/>
                <a:cs typeface="Times New Roman" panose="02020603050405020304" pitchFamily="18" charset="0"/>
              </a:rPr>
              <a:t> begreber - avanceret og ekspert niveau. Ekspertniveau = talentsporet. </a:t>
            </a:r>
          </a:p>
          <a:p>
            <a:pPr marL="0" lvl="0" indent="0">
              <a:buNone/>
            </a:pPr>
            <a:endParaRPr lang="da-DK"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da-DK" dirty="0">
                <a:solidFill>
                  <a:prstClr val="black"/>
                </a:solidFill>
                <a:latin typeface="Calibri" panose="020F0502020204030204" pitchFamily="34" charset="0"/>
                <a:ea typeface="Calibri" panose="020F0502020204030204" pitchFamily="34" charset="0"/>
                <a:cs typeface="Times New Roman" panose="02020603050405020304" pitchFamily="18" charset="0"/>
              </a:rPr>
              <a:t>UVM definerer begreberne:</a:t>
            </a:r>
            <a:endParaRPr lang="da-DK" dirty="0">
              <a:solidFill>
                <a:prstClr val="black"/>
              </a:solidFill>
            </a:endParaRPr>
          </a:p>
          <a:p>
            <a:pPr marL="0" lvl="0" indent="0">
              <a:lnSpc>
                <a:spcPct val="107000"/>
              </a:lnSpc>
              <a:buNone/>
            </a:pPr>
            <a:r>
              <a:rPr lang="da-DK" b="1" dirty="0">
                <a:solidFill>
                  <a:srgbClr val="2E74B5"/>
                </a:solidFill>
                <a:latin typeface="Calibri" panose="020F0502020204030204" pitchFamily="34" charset="0"/>
                <a:ea typeface="Calibri" panose="020F0502020204030204" pitchFamily="34" charset="0"/>
                <a:cs typeface="Times New Roman" panose="02020603050405020304" pitchFamily="18" charset="0"/>
              </a:rPr>
              <a:t>Avanceret niveau</a:t>
            </a:r>
            <a:endParaRPr lang="da-DK"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a-DK" dirty="0">
                <a:latin typeface="Calibri" panose="020F0502020204030204" pitchFamily="34" charset="0"/>
                <a:ea typeface="Calibri" panose="020F0502020204030204" pitchFamily="34" charset="0"/>
                <a:cs typeface="Times New Roman" panose="02020603050405020304" pitchFamily="18" charset="0"/>
              </a:rPr>
              <a:t>Eleven kan vurdere et problem, kan planlægge, løse og gennemføre en opgave eller aktivitet eller løse et problem også i ikke-rutinesituationer – alene eller i samarbejde med andre – under hensyn til opgavens art. På dette niveau lægges vægt på den personlige kompetence til at tage selvstændigt ansvar og vise initiativ samt kompetence til selv at formulere og løse faglige og sociale opgaver og problemer. Yderligere lægges vægt på kvalitetssans og kreativitet.</a:t>
            </a:r>
          </a:p>
          <a:p>
            <a:pPr marL="0" indent="0">
              <a:lnSpc>
                <a:spcPct val="107000"/>
              </a:lnSpc>
              <a:spcAft>
                <a:spcPts val="0"/>
              </a:spcAft>
              <a:buNone/>
            </a:pPr>
            <a:endParaRPr lang="da-DK"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67578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pPr marL="0" lvl="0" indent="0">
              <a:lnSpc>
                <a:spcPct val="107000"/>
              </a:lnSpc>
              <a:buNone/>
            </a:pPr>
            <a:r>
              <a:rPr lang="da-DK" b="1" dirty="0">
                <a:solidFill>
                  <a:srgbClr val="2E74B5"/>
                </a:solidFill>
                <a:latin typeface="Calibri" panose="020F0502020204030204" pitchFamily="34" charset="0"/>
                <a:ea typeface="Calibri" panose="020F0502020204030204" pitchFamily="34" charset="0"/>
                <a:cs typeface="Times New Roman" panose="02020603050405020304" pitchFamily="18" charset="0"/>
              </a:rPr>
              <a:t>Ekspertniveau</a:t>
            </a:r>
            <a:endParaRPr lang="da-DK"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a-DK" dirty="0">
                <a:latin typeface="Calibri" panose="020F0502020204030204" pitchFamily="34" charset="0"/>
                <a:ea typeface="Calibri" panose="020F0502020204030204" pitchFamily="34" charset="0"/>
                <a:cs typeface="Times New Roman" panose="02020603050405020304" pitchFamily="18" charset="0"/>
              </a:rPr>
              <a:t>Eleven kan løse komplekse arbejdsopgaver og kan argumentere for valgte løsninger af opståede problemer. Der lægges vægt på evnen til at kunne bruge allerede opnåede kompetencer i en ny kontekst, på evnen til at arbejde med overblik og deltage i arbejdspladsens innovative processer. På dette niveau lægges vægt på den personlige kompetence til målrettet at kunne planlægge, tilrettelægge, udføre og evaluere arbejdsprocesserne således, at kvaliteten i processen og resultatet sikres. Endvidere lægges vægt på, at eleven kan vurdere og begrunde behovet for forbedringer af arbejdsprocesser, samt på at </a:t>
            </a:r>
          </a:p>
          <a:p>
            <a:r>
              <a:rPr lang="da-DK" dirty="0">
                <a:latin typeface="Calibri" panose="020F0502020204030204" pitchFamily="34" charset="0"/>
                <a:ea typeface="Calibri" panose="020F0502020204030204" pitchFamily="34" charset="0"/>
                <a:cs typeface="Times New Roman" panose="02020603050405020304" pitchFamily="18" charset="0"/>
              </a:rPr>
              <a:t>eleven kan kommunikere om sin faglighed i alle relevante sammenhænge</a:t>
            </a:r>
            <a:endParaRPr lang="da-DK" dirty="0"/>
          </a:p>
        </p:txBody>
      </p:sp>
    </p:spTree>
    <p:extLst>
      <p:ext uri="{BB962C8B-B14F-4D97-AF65-F5344CB8AC3E}">
        <p14:creationId xmlns:p14="http://schemas.microsoft.com/office/powerpoint/2010/main" val="38770969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4" name="Pladsholder til indhold 3"/>
          <p:cNvPicPr>
            <a:picLocks noGrp="1" noChangeAspect="1"/>
          </p:cNvPicPr>
          <p:nvPr>
            <p:ph idx="1"/>
          </p:nvPr>
        </p:nvPicPr>
        <p:blipFill>
          <a:blip r:embed="rId2"/>
          <a:stretch>
            <a:fillRect/>
          </a:stretch>
        </p:blipFill>
        <p:spPr>
          <a:xfrm>
            <a:off x="605032" y="1426372"/>
            <a:ext cx="7933936" cy="4169107"/>
          </a:xfrm>
          <a:prstGeom prst="rect">
            <a:avLst/>
          </a:prstGeom>
        </p:spPr>
      </p:pic>
    </p:spTree>
    <p:extLst>
      <p:ext uri="{BB962C8B-B14F-4D97-AF65-F5344CB8AC3E}">
        <p14:creationId xmlns:p14="http://schemas.microsoft.com/office/powerpoint/2010/main" val="145915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4" name="Pladsholder til indhold 3"/>
          <p:cNvPicPr>
            <a:picLocks noGrp="1" noChangeAspect="1"/>
          </p:cNvPicPr>
          <p:nvPr>
            <p:ph idx="1"/>
          </p:nvPr>
        </p:nvPicPr>
        <p:blipFill>
          <a:blip r:embed="rId2"/>
          <a:stretch>
            <a:fillRect/>
          </a:stretch>
        </p:blipFill>
        <p:spPr>
          <a:xfrm>
            <a:off x="827088" y="2136952"/>
            <a:ext cx="7489825" cy="3447697"/>
          </a:xfrm>
          <a:prstGeom prst="rect">
            <a:avLst/>
          </a:prstGeom>
        </p:spPr>
      </p:pic>
      <p:pic>
        <p:nvPicPr>
          <p:cNvPr id="5" name="Billede 4"/>
          <p:cNvPicPr>
            <a:picLocks noChangeAspect="1"/>
          </p:cNvPicPr>
          <p:nvPr/>
        </p:nvPicPr>
        <p:blipFill>
          <a:blip r:embed="rId3"/>
          <a:stretch>
            <a:fillRect/>
          </a:stretch>
        </p:blipFill>
        <p:spPr>
          <a:xfrm>
            <a:off x="827088" y="4993286"/>
            <a:ext cx="3672904" cy="591363"/>
          </a:xfrm>
          <a:prstGeom prst="rect">
            <a:avLst/>
          </a:prstGeom>
        </p:spPr>
      </p:pic>
    </p:spTree>
    <p:extLst>
      <p:ext uri="{BB962C8B-B14F-4D97-AF65-F5344CB8AC3E}">
        <p14:creationId xmlns:p14="http://schemas.microsoft.com/office/powerpoint/2010/main" val="31669534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4" name="Pladsholder til indhold 3" descr="SOLO.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980728"/>
            <a:ext cx="7704856" cy="5040560"/>
          </a:xfrm>
          <a:prstGeom prst="rect">
            <a:avLst/>
          </a:prstGeom>
          <a:noFill/>
          <a:ln>
            <a:noFill/>
          </a:ln>
        </p:spPr>
      </p:pic>
    </p:spTree>
    <p:extLst>
      <p:ext uri="{BB962C8B-B14F-4D97-AF65-F5344CB8AC3E}">
        <p14:creationId xmlns:p14="http://schemas.microsoft.com/office/powerpoint/2010/main" val="36389167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normAutofit/>
          </a:bodyPr>
          <a:lstStyle/>
          <a:p>
            <a:pPr lvl="0"/>
            <a:endParaRPr lang="da-DK" dirty="0">
              <a:solidFill>
                <a:prstClr val="black"/>
              </a:solidFill>
            </a:endParaRPr>
          </a:p>
          <a:p>
            <a:pPr marL="0" lvl="0" indent="0">
              <a:buNone/>
            </a:pPr>
            <a:endParaRPr lang="da-DK" dirty="0">
              <a:solidFill>
                <a:prstClr val="black"/>
              </a:solidFill>
            </a:endParaRPr>
          </a:p>
          <a:p>
            <a:pPr marL="0" lvl="0" indent="0">
              <a:buNone/>
            </a:pPr>
            <a:r>
              <a:rPr lang="da-DK" dirty="0">
                <a:solidFill>
                  <a:prstClr val="black"/>
                </a:solidFill>
              </a:rPr>
              <a:t>Blooms taksonomi beskriver </a:t>
            </a:r>
            <a:r>
              <a:rPr lang="da-DK" dirty="0">
                <a:solidFill>
                  <a:srgbClr val="00B0F0"/>
                </a:solidFill>
              </a:rPr>
              <a:t>hvordan eleven arbejder med stoffet.</a:t>
            </a:r>
            <a:r>
              <a:rPr lang="da-DK" dirty="0">
                <a:solidFill>
                  <a:prstClr val="black"/>
                </a:solidFill>
              </a:rPr>
              <a:t> – lægger op til vejleders/undervisers refleksion over fx opgavetyper der skal udvikles.</a:t>
            </a:r>
          </a:p>
          <a:p>
            <a:pPr marL="0" lvl="0" indent="0">
              <a:buNone/>
            </a:pPr>
            <a:endParaRPr lang="da-DK" dirty="0">
              <a:solidFill>
                <a:prstClr val="black"/>
              </a:solidFill>
            </a:endParaRPr>
          </a:p>
          <a:p>
            <a:pPr marL="0" lvl="0" indent="0">
              <a:buNone/>
            </a:pPr>
            <a:r>
              <a:rPr lang="da-DK" dirty="0">
                <a:solidFill>
                  <a:prstClr val="black"/>
                </a:solidFill>
              </a:rPr>
              <a:t>Da det er de sammen </a:t>
            </a:r>
            <a:r>
              <a:rPr lang="da-DK" dirty="0" err="1">
                <a:solidFill>
                  <a:prstClr val="black"/>
                </a:solidFill>
              </a:rPr>
              <a:t>fagmål</a:t>
            </a:r>
            <a:r>
              <a:rPr lang="da-DK" dirty="0">
                <a:solidFill>
                  <a:prstClr val="black"/>
                </a:solidFill>
              </a:rPr>
              <a:t> på et taksonomisk højere niveau er det vigtigt også at have afsæt i SOLO taksonomien, der </a:t>
            </a:r>
            <a:r>
              <a:rPr lang="da-DK" dirty="0">
                <a:solidFill>
                  <a:srgbClr val="00B0F0"/>
                </a:solidFill>
              </a:rPr>
              <a:t>udtrykker kompleksitetsgraden af elevernes læringsudbytte </a:t>
            </a:r>
            <a:r>
              <a:rPr lang="da-DK" dirty="0">
                <a:solidFill>
                  <a:prstClr val="black"/>
                </a:solidFill>
              </a:rPr>
              <a:t>– sætter fokus på hvordan elevens læring kommer til udtryk i de opgaver eleven løser.</a:t>
            </a:r>
          </a:p>
          <a:p>
            <a:pPr marL="0" lvl="0" indent="0">
              <a:buNone/>
            </a:pPr>
            <a:endParaRPr lang="da-DK" dirty="0">
              <a:solidFill>
                <a:prstClr val="black"/>
              </a:solidFill>
            </a:endParaRPr>
          </a:p>
          <a:p>
            <a:pPr marL="0" indent="0">
              <a:buNone/>
            </a:pPr>
            <a:endParaRPr lang="da-DK" dirty="0"/>
          </a:p>
        </p:txBody>
      </p:sp>
    </p:spTree>
    <p:extLst>
      <p:ext uri="{BB962C8B-B14F-4D97-AF65-F5344CB8AC3E}">
        <p14:creationId xmlns:p14="http://schemas.microsoft.com/office/powerpoint/2010/main" val="39493909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Hvorfor arbejde med talenter?</a:t>
            </a:r>
            <a:br>
              <a:rPr lang="da-DK" dirty="0"/>
            </a:br>
            <a:endParaRPr lang="da-DK" dirty="0"/>
          </a:p>
        </p:txBody>
      </p:sp>
      <p:sp>
        <p:nvSpPr>
          <p:cNvPr id="3" name="Pladsholder til indhold 2"/>
          <p:cNvSpPr>
            <a:spLocks noGrp="1"/>
          </p:cNvSpPr>
          <p:nvPr>
            <p:ph idx="1"/>
          </p:nvPr>
        </p:nvSpPr>
        <p:spPr/>
        <p:txBody>
          <a:bodyPr>
            <a:normAutofit/>
          </a:bodyPr>
          <a:lstStyle/>
          <a:p>
            <a:pPr lvl="0">
              <a:lnSpc>
                <a:spcPct val="150000"/>
              </a:lnSpc>
              <a:buFont typeface="Symbol" panose="05050102010706020507" pitchFamily="18" charset="2"/>
              <a:buChar char=""/>
            </a:pPr>
            <a:r>
              <a:rPr lang="da-DK" dirty="0">
                <a:ea typeface="Calibri" panose="020F0502020204030204" pitchFamily="34" charset="0"/>
                <a:cs typeface="Times New Roman" panose="02020603050405020304" pitchFamily="18" charset="0"/>
              </a:rPr>
              <a:t>Fordi en elev med talent skal blive så dygtig som muligt</a:t>
            </a:r>
            <a:endParaRPr lang="da-DK" dirty="0">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buFont typeface="Symbol" panose="05050102010706020507" pitchFamily="18" charset="2"/>
              <a:buChar char=""/>
            </a:pPr>
            <a:r>
              <a:rPr lang="da-DK" dirty="0">
                <a:ea typeface="Calibri" panose="020F0502020204030204" pitchFamily="34" charset="0"/>
                <a:cs typeface="Times New Roman" panose="02020603050405020304" pitchFamily="18" charset="0"/>
              </a:rPr>
              <a:t>Fordi en talentfuld elev medvirker til en positiv spredning af faget til de andre elever</a:t>
            </a:r>
            <a:endParaRPr lang="da-DK" dirty="0">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buFont typeface="Symbol" panose="05050102010706020507" pitchFamily="18" charset="2"/>
              <a:buChar char=""/>
            </a:pPr>
            <a:r>
              <a:rPr lang="da-DK" dirty="0">
                <a:ea typeface="Calibri" panose="020F0502020204030204" pitchFamily="34" charset="0"/>
                <a:cs typeface="Times New Roman" panose="02020603050405020304" pitchFamily="18" charset="0"/>
              </a:rPr>
              <a:t>Fordi en talentfuld elev er med til løfte det generelle faglig niveau</a:t>
            </a:r>
            <a:endParaRPr lang="da-DK" dirty="0">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Aft>
                <a:spcPts val="800"/>
              </a:spcAft>
              <a:buFont typeface="Symbol" panose="05050102010706020507" pitchFamily="18" charset="2"/>
              <a:buChar char=""/>
            </a:pPr>
            <a:r>
              <a:rPr lang="da-DK" dirty="0">
                <a:ea typeface="Calibri" panose="020F0502020204030204" pitchFamily="34" charset="0"/>
                <a:cs typeface="Times New Roman" panose="02020603050405020304" pitchFamily="18" charset="0"/>
              </a:rPr>
              <a:t>Fordi et talentspor er med til at bevare det gode ry for SOSU-uddannelserne og sikre en høj standard                                                                         </a:t>
            </a:r>
            <a:endParaRPr lang="da-DK" dirty="0">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1510201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da-DK" dirty="0"/>
            </a:br>
            <a:r>
              <a:rPr lang="da-DK" dirty="0"/>
              <a:t>Hvad er et talent? – talentvejens definition </a:t>
            </a:r>
            <a:br>
              <a:rPr lang="da-DK" dirty="0"/>
            </a:br>
            <a:endParaRPr lang="da-DK" dirty="0"/>
          </a:p>
        </p:txBody>
      </p:sp>
      <p:sp>
        <p:nvSpPr>
          <p:cNvPr id="3" name="Pladsholder til indhold 2"/>
          <p:cNvSpPr>
            <a:spLocks noGrp="1"/>
          </p:cNvSpPr>
          <p:nvPr>
            <p:ph idx="1"/>
          </p:nvPr>
        </p:nvSpPr>
        <p:spPr>
          <a:xfrm>
            <a:off x="827584" y="2096851"/>
            <a:ext cx="7488832" cy="3852429"/>
          </a:xfrm>
        </p:spPr>
        <p:txBody>
          <a:bodyPr>
            <a:normAutofit lnSpcReduction="10000"/>
          </a:bodyPr>
          <a:lstStyle/>
          <a:p>
            <a:pPr marL="0" indent="0">
              <a:buNone/>
            </a:pPr>
            <a:r>
              <a:rPr lang="da-DK" dirty="0"/>
              <a:t>Talenteleven tilhører den øverste del af gennemsnittet - forskningen siger de bedste 10 procent. </a:t>
            </a:r>
          </a:p>
          <a:p>
            <a:pPr marL="0" indent="0">
              <a:buNone/>
            </a:pPr>
            <a:endParaRPr lang="da-DK" dirty="0"/>
          </a:p>
          <a:p>
            <a:pPr marL="0" indent="0">
              <a:buNone/>
            </a:pPr>
            <a:r>
              <a:rPr lang="da-DK" dirty="0"/>
              <a:t>Baggrunden for grundlæggende talentforståelse tager afsæt i 2 nøglebegreber i uddannelsessammenhæng:</a:t>
            </a:r>
          </a:p>
          <a:p>
            <a:pPr marL="0" indent="0">
              <a:buNone/>
            </a:pPr>
            <a:endParaRPr lang="da-DK" dirty="0"/>
          </a:p>
          <a:p>
            <a:pPr lvl="0"/>
            <a:r>
              <a:rPr lang="da-DK" dirty="0"/>
              <a:t>Elevens</a:t>
            </a:r>
            <a:r>
              <a:rPr lang="da-DK" b="1" dirty="0"/>
              <a:t> </a:t>
            </a:r>
            <a:r>
              <a:rPr lang="da-DK" b="1" i="1" dirty="0"/>
              <a:t>evner</a:t>
            </a:r>
            <a:r>
              <a:rPr lang="da-DK" dirty="0"/>
              <a:t> som iboende anlæg eller færdigheder og viden. Altså er talentet noget indre, som eleven har i sig.</a:t>
            </a:r>
          </a:p>
          <a:p>
            <a:pPr marL="0" lvl="0" indent="0">
              <a:buNone/>
            </a:pPr>
            <a:endParaRPr lang="da-DK" dirty="0"/>
          </a:p>
          <a:p>
            <a:pPr lvl="0"/>
            <a:r>
              <a:rPr lang="da-DK" dirty="0"/>
              <a:t>Elevens</a:t>
            </a:r>
            <a:r>
              <a:rPr lang="da-DK" b="1" dirty="0"/>
              <a:t> </a:t>
            </a:r>
            <a:r>
              <a:rPr lang="da-DK" b="1" i="1" dirty="0"/>
              <a:t>talent</a:t>
            </a:r>
            <a:r>
              <a:rPr lang="da-DK" dirty="0"/>
              <a:t>, der er elevens </a:t>
            </a:r>
            <a:r>
              <a:rPr lang="da-DK" dirty="0" err="1"/>
              <a:t>mestring</a:t>
            </a:r>
            <a:r>
              <a:rPr lang="da-DK" dirty="0"/>
              <a:t> af systematisk tilegnede færdigheder. Altså talentet set som noget ydre, som eleven tilegner sig – og er noget som foregår både på i skolen, og på praktikstedet.</a:t>
            </a:r>
          </a:p>
          <a:p>
            <a:endParaRPr lang="da-DK" dirty="0"/>
          </a:p>
        </p:txBody>
      </p:sp>
    </p:spTree>
    <p:extLst>
      <p:ext uri="{BB962C8B-B14F-4D97-AF65-F5344CB8AC3E}">
        <p14:creationId xmlns:p14="http://schemas.microsoft.com/office/powerpoint/2010/main" val="18256513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Definitionen på talent på erhvervsuddannelsesområdet</a:t>
            </a:r>
          </a:p>
        </p:txBody>
      </p:sp>
      <p:pic>
        <p:nvPicPr>
          <p:cNvPr id="4" name="Pladsholder til indhold 3"/>
          <p:cNvPicPr>
            <a:picLocks noGrp="1" noChangeAspect="1"/>
          </p:cNvPicPr>
          <p:nvPr>
            <p:ph idx="1"/>
          </p:nvPr>
        </p:nvPicPr>
        <p:blipFill>
          <a:blip r:embed="rId2"/>
          <a:stretch>
            <a:fillRect/>
          </a:stretch>
        </p:blipFill>
        <p:spPr>
          <a:xfrm>
            <a:off x="667751" y="2852936"/>
            <a:ext cx="7810421" cy="2016224"/>
          </a:xfrm>
          <a:prstGeom prst="rect">
            <a:avLst/>
          </a:prstGeom>
        </p:spPr>
      </p:pic>
    </p:spTree>
    <p:extLst>
      <p:ext uri="{BB962C8B-B14F-4D97-AF65-F5344CB8AC3E}">
        <p14:creationId xmlns:p14="http://schemas.microsoft.com/office/powerpoint/2010/main" val="23873817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Valg af talentspor for den enkelte elev</a:t>
            </a:r>
            <a:br>
              <a:rPr lang="da-DK" dirty="0"/>
            </a:br>
            <a:endParaRPr lang="da-DK" dirty="0"/>
          </a:p>
        </p:txBody>
      </p:sp>
      <p:sp>
        <p:nvSpPr>
          <p:cNvPr id="3" name="Pladsholder til indhold 2"/>
          <p:cNvSpPr>
            <a:spLocks noGrp="1"/>
          </p:cNvSpPr>
          <p:nvPr>
            <p:ph idx="1"/>
          </p:nvPr>
        </p:nvSpPr>
        <p:spPr/>
        <p:txBody>
          <a:bodyPr>
            <a:normAutofit/>
          </a:bodyPr>
          <a:lstStyle/>
          <a:p>
            <a:pPr marL="0" indent="0">
              <a:buNone/>
            </a:pPr>
            <a:r>
              <a:rPr lang="da-DK" dirty="0"/>
              <a:t>Alle elever der ønsker det kan følge et talentspor</a:t>
            </a:r>
          </a:p>
          <a:p>
            <a:pPr marL="0" indent="0">
              <a:buNone/>
            </a:pPr>
            <a:endParaRPr lang="da-DK" dirty="0"/>
          </a:p>
          <a:p>
            <a:r>
              <a:rPr lang="da-DK" dirty="0"/>
              <a:t>For at begynde på et talentspor på SOSU STV skal eleven have en samtale med skolens ’talentmentor’ med henblik på at blive grundigt oplyst og vejledt i forhold til sit ønske om at følge talentspor. </a:t>
            </a:r>
          </a:p>
          <a:p>
            <a:r>
              <a:rPr lang="da-DK" dirty="0"/>
              <a:t>Talentsporet vælges i løbet af grundforløb 2 og senest 2 uger efter start hovedforløbet. </a:t>
            </a:r>
          </a:p>
          <a:p>
            <a:r>
              <a:rPr lang="da-DK" dirty="0"/>
              <a:t>Frafald kan ske løbende og indtil senest dagen før prøvefag offentliggøres på uddannelsen.</a:t>
            </a:r>
          </a:p>
          <a:p>
            <a:endParaRPr lang="da-DK" dirty="0"/>
          </a:p>
        </p:txBody>
      </p:sp>
    </p:spTree>
    <p:extLst>
      <p:ext uri="{BB962C8B-B14F-4D97-AF65-F5344CB8AC3E}">
        <p14:creationId xmlns:p14="http://schemas.microsoft.com/office/powerpoint/2010/main" val="9282952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Hvor kan eleven spottes til et talentspor?</a:t>
            </a:r>
            <a:br>
              <a:rPr lang="da-DK" dirty="0"/>
            </a:br>
            <a:endParaRPr lang="da-DK" dirty="0"/>
          </a:p>
        </p:txBody>
      </p:sp>
      <p:sp>
        <p:nvSpPr>
          <p:cNvPr id="3" name="Pladsholder til indhold 2"/>
          <p:cNvSpPr>
            <a:spLocks noGrp="1"/>
          </p:cNvSpPr>
          <p:nvPr>
            <p:ph idx="1"/>
          </p:nvPr>
        </p:nvSpPr>
        <p:spPr/>
        <p:txBody>
          <a:bodyPr/>
          <a:lstStyle/>
          <a:p>
            <a:endParaRPr lang="da-DK" dirty="0"/>
          </a:p>
          <a:p>
            <a:r>
              <a:rPr lang="da-DK" dirty="0"/>
              <a:t>Eleven kan selv fremkomme med ønsket om talentspor. Desuden kan skolen og arbejdsgiver spotte en potentiel elev og opfordre til et talentspor f.eks. på GF2. Dette kan ske til en ansættelsessamtale hos arbejdsgiver og/eller ved RKV-forløb for uddannelsesstart på skolen.</a:t>
            </a:r>
          </a:p>
          <a:p>
            <a:endParaRPr lang="da-DK" dirty="0"/>
          </a:p>
        </p:txBody>
      </p:sp>
    </p:spTree>
    <p:extLst>
      <p:ext uri="{BB962C8B-B14F-4D97-AF65-F5344CB8AC3E}">
        <p14:creationId xmlns:p14="http://schemas.microsoft.com/office/powerpoint/2010/main" val="20063445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Organisering af talentspor</a:t>
            </a:r>
            <a:br>
              <a:rPr lang="da-DK" dirty="0"/>
            </a:br>
            <a:endParaRPr lang="da-DK" dirty="0"/>
          </a:p>
        </p:txBody>
      </p:sp>
      <p:sp>
        <p:nvSpPr>
          <p:cNvPr id="3" name="Pladsholder til indhold 2"/>
          <p:cNvSpPr>
            <a:spLocks noGrp="1"/>
          </p:cNvSpPr>
          <p:nvPr>
            <p:ph idx="1"/>
          </p:nvPr>
        </p:nvSpPr>
        <p:spPr/>
        <p:txBody>
          <a:bodyPr/>
          <a:lstStyle/>
          <a:p>
            <a:endParaRPr lang="da-DK" dirty="0"/>
          </a:p>
          <a:p>
            <a:endParaRPr lang="da-DK" dirty="0"/>
          </a:p>
          <a:p>
            <a:r>
              <a:rPr lang="da-DK" dirty="0"/>
              <a:t>Talenteleverne følger de almindelige hold. Et talentspor opnås gennem en tydelig og beskrevet differentieret undervisning på de enkelte hold. Der kan oprettes talentgrupper på tværs af hold/undervisning/projekter </a:t>
            </a:r>
          </a:p>
          <a:p>
            <a:endParaRPr lang="da-DK" dirty="0"/>
          </a:p>
        </p:txBody>
      </p:sp>
    </p:spTree>
    <p:extLst>
      <p:ext uri="{BB962C8B-B14F-4D97-AF65-F5344CB8AC3E}">
        <p14:creationId xmlns:p14="http://schemas.microsoft.com/office/powerpoint/2010/main" val="2769406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p:cNvPicPr>
            <a:picLocks noChangeAspect="1"/>
          </p:cNvPicPr>
          <p:nvPr/>
        </p:nvPicPr>
        <p:blipFill>
          <a:blip r:embed="rId2"/>
          <a:stretch>
            <a:fillRect/>
          </a:stretch>
        </p:blipFill>
        <p:spPr>
          <a:xfrm>
            <a:off x="534965" y="1017249"/>
            <a:ext cx="7821846" cy="1079086"/>
          </a:xfrm>
          <a:prstGeom prst="rect">
            <a:avLst/>
          </a:prstGeom>
        </p:spPr>
      </p:pic>
      <p:sp>
        <p:nvSpPr>
          <p:cNvPr id="2" name="Titel 1"/>
          <p:cNvSpPr>
            <a:spLocks noGrp="1"/>
          </p:cNvSpPr>
          <p:nvPr>
            <p:ph type="title"/>
          </p:nvPr>
        </p:nvSpPr>
        <p:spPr>
          <a:xfrm>
            <a:off x="827584" y="1556792"/>
            <a:ext cx="7488832" cy="292894"/>
          </a:xfrm>
        </p:spPr>
        <p:txBody>
          <a:bodyPr>
            <a:normAutofit fontScale="90000"/>
          </a:bodyPr>
          <a:lstStyle/>
          <a:p>
            <a:endParaRPr lang="da-DK" dirty="0"/>
          </a:p>
        </p:txBody>
      </p:sp>
      <p:pic>
        <p:nvPicPr>
          <p:cNvPr id="4" name="Pladsholder til indhold 3"/>
          <p:cNvPicPr>
            <a:picLocks noGrp="1" noChangeAspect="1"/>
          </p:cNvPicPr>
          <p:nvPr>
            <p:ph idx="1"/>
          </p:nvPr>
        </p:nvPicPr>
        <p:blipFill>
          <a:blip r:embed="rId3"/>
          <a:stretch>
            <a:fillRect/>
          </a:stretch>
        </p:blipFill>
        <p:spPr>
          <a:xfrm>
            <a:off x="2195736" y="2097088"/>
            <a:ext cx="4500305" cy="3736860"/>
          </a:xfrm>
          <a:prstGeom prst="rect">
            <a:avLst/>
          </a:prstGeom>
        </p:spPr>
      </p:pic>
    </p:spTree>
    <p:extLst>
      <p:ext uri="{BB962C8B-B14F-4D97-AF65-F5344CB8AC3E}">
        <p14:creationId xmlns:p14="http://schemas.microsoft.com/office/powerpoint/2010/main" val="528746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p:cNvPicPr>
            <a:picLocks noChangeAspect="1"/>
          </p:cNvPicPr>
          <p:nvPr/>
        </p:nvPicPr>
        <p:blipFill>
          <a:blip r:embed="rId2"/>
          <a:stretch>
            <a:fillRect/>
          </a:stretch>
        </p:blipFill>
        <p:spPr>
          <a:xfrm>
            <a:off x="683568" y="1123535"/>
            <a:ext cx="8327858" cy="1298561"/>
          </a:xfrm>
          <a:prstGeom prst="rect">
            <a:avLst/>
          </a:prstGeom>
        </p:spPr>
      </p:pic>
      <p:sp>
        <p:nvSpPr>
          <p:cNvPr id="2" name="Titel 1"/>
          <p:cNvSpPr>
            <a:spLocks noGrp="1"/>
          </p:cNvSpPr>
          <p:nvPr>
            <p:ph type="title"/>
          </p:nvPr>
        </p:nvSpPr>
        <p:spPr>
          <a:xfrm>
            <a:off x="827584" y="1407914"/>
            <a:ext cx="7488832" cy="364902"/>
          </a:xfrm>
        </p:spPr>
        <p:txBody>
          <a:bodyPr>
            <a:normAutofit fontScale="90000"/>
          </a:bodyPr>
          <a:lstStyle/>
          <a:p>
            <a:endParaRPr lang="da-DK" dirty="0"/>
          </a:p>
        </p:txBody>
      </p:sp>
      <p:pic>
        <p:nvPicPr>
          <p:cNvPr id="4" name="Pladsholder til indhold 3"/>
          <p:cNvPicPr>
            <a:picLocks noGrp="1" noChangeAspect="1"/>
          </p:cNvPicPr>
          <p:nvPr>
            <p:ph idx="1"/>
          </p:nvPr>
        </p:nvPicPr>
        <p:blipFill>
          <a:blip r:embed="rId3"/>
          <a:stretch>
            <a:fillRect/>
          </a:stretch>
        </p:blipFill>
        <p:spPr>
          <a:xfrm>
            <a:off x="1179282" y="2537854"/>
            <a:ext cx="6785436" cy="2645893"/>
          </a:xfrm>
          <a:prstGeom prst="rect">
            <a:avLst/>
          </a:prstGeom>
        </p:spPr>
      </p:pic>
    </p:spTree>
    <p:extLst>
      <p:ext uri="{BB962C8B-B14F-4D97-AF65-F5344CB8AC3E}">
        <p14:creationId xmlns:p14="http://schemas.microsoft.com/office/powerpoint/2010/main" val="3397800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a:blip r:embed="rId2"/>
          <a:stretch>
            <a:fillRect/>
          </a:stretch>
        </p:blipFill>
        <p:spPr>
          <a:xfrm>
            <a:off x="611560" y="1122255"/>
            <a:ext cx="7370703" cy="1152244"/>
          </a:xfrm>
          <a:prstGeom prst="rect">
            <a:avLst/>
          </a:prstGeom>
        </p:spPr>
      </p:pic>
      <p:sp>
        <p:nvSpPr>
          <p:cNvPr id="2" name="Titel 1"/>
          <p:cNvSpPr>
            <a:spLocks noGrp="1"/>
          </p:cNvSpPr>
          <p:nvPr>
            <p:ph type="title"/>
          </p:nvPr>
        </p:nvSpPr>
        <p:spPr/>
        <p:txBody>
          <a:bodyPr/>
          <a:lstStyle/>
          <a:p>
            <a:endParaRPr lang="da-DK" dirty="0"/>
          </a:p>
        </p:txBody>
      </p:sp>
      <p:pic>
        <p:nvPicPr>
          <p:cNvPr id="4" name="Pladsholder til indhold 3"/>
          <p:cNvPicPr>
            <a:picLocks noGrp="1" noChangeAspect="1"/>
          </p:cNvPicPr>
          <p:nvPr>
            <p:ph idx="1"/>
          </p:nvPr>
        </p:nvPicPr>
        <p:blipFill>
          <a:blip r:embed="rId3"/>
          <a:stretch>
            <a:fillRect/>
          </a:stretch>
        </p:blipFill>
        <p:spPr>
          <a:xfrm>
            <a:off x="2785647" y="2097088"/>
            <a:ext cx="3572706" cy="3527425"/>
          </a:xfrm>
          <a:prstGeom prst="rect">
            <a:avLst/>
          </a:prstGeom>
        </p:spPr>
      </p:pic>
    </p:spTree>
    <p:extLst>
      <p:ext uri="{BB962C8B-B14F-4D97-AF65-F5344CB8AC3E}">
        <p14:creationId xmlns:p14="http://schemas.microsoft.com/office/powerpoint/2010/main" val="1414753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5" name="Pladsholder til indhold 4"/>
          <p:cNvPicPr>
            <a:picLocks noGrp="1" noChangeAspect="1"/>
          </p:cNvPicPr>
          <p:nvPr>
            <p:ph idx="1"/>
          </p:nvPr>
        </p:nvPicPr>
        <p:blipFill>
          <a:blip r:embed="rId2"/>
          <a:stretch>
            <a:fillRect/>
          </a:stretch>
        </p:blipFill>
        <p:spPr>
          <a:xfrm>
            <a:off x="899592" y="1052736"/>
            <a:ext cx="6985273" cy="4270548"/>
          </a:xfrm>
          <a:prstGeom prst="rect">
            <a:avLst/>
          </a:prstGeom>
        </p:spPr>
      </p:pic>
    </p:spTree>
    <p:extLst>
      <p:ext uri="{BB962C8B-B14F-4D97-AF65-F5344CB8AC3E}">
        <p14:creationId xmlns:p14="http://schemas.microsoft.com/office/powerpoint/2010/main" val="395719564"/>
      </p:ext>
    </p:extLst>
  </p:cSld>
  <p:clrMapOvr>
    <a:masterClrMapping/>
  </p:clrMapOvr>
</p:sld>
</file>

<file path=ppt/theme/theme1.xml><?xml version="1.0" encoding="utf-8"?>
<a:theme xmlns:a="http://schemas.openxmlformats.org/drawingml/2006/main" name="Powerpointskabelon">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_dlc_DocId xmlns="2bce15c0-cee3-43e3-b4fa-b3efb747733f">SEVU-10-393733</_dlc_DocId>
    <_dlc_DocIdUrl xmlns="2bce15c0-cee3-43e3-b4fa-b3efb747733f">
      <Url>https://sevu.sharepoint.com/docs/_layouts/DocIdRedir.aspx?ID=SEVU-10-393733</Url>
      <Description>SEVU-10-393733</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586BC32ABA0BDF49897F1124A02EF23D" ma:contentTypeVersion="2" ma:contentTypeDescription="Opret et nyt dokument." ma:contentTypeScope="" ma:versionID="07532f38edd8581e5f78b33b7a273130">
  <xsd:schema xmlns:xsd="http://www.w3.org/2001/XMLSchema" xmlns:xs="http://www.w3.org/2001/XMLSchema" xmlns:p="http://schemas.microsoft.com/office/2006/metadata/properties" xmlns:ns2="2bce15c0-cee3-43e3-b4fa-b3efb747733f" targetNamespace="http://schemas.microsoft.com/office/2006/metadata/properties" ma:root="true" ma:fieldsID="caaee8c28060999ac80db4fa56d359a8" ns2:_="">
    <xsd:import namespace="2bce15c0-cee3-43e3-b4fa-b3efb747733f"/>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ce15c0-cee3-43e3-b4fa-b3efb747733f" elementFormDefault="qualified">
    <xsd:import namespace="http://schemas.microsoft.com/office/2006/documentManagement/types"/>
    <xsd:import namespace="http://schemas.microsoft.com/office/infopath/2007/PartnerControls"/>
    <xsd:element name="_dlc_DocId" ma:index="8" nillable="true" ma:displayName="Værdi for dokument-id" ma:description="Værdien af det dokument-id, der er tildelt dette element." ma:internalName="_dlc_DocId" ma:readOnly="true">
      <xsd:simpleType>
        <xsd:restriction base="dms:Text"/>
      </xsd:simpleType>
    </xsd:element>
    <xsd:element name="_dlc_DocIdUrl" ma:index="9" nillable="true" ma:displayName="Dokument-id" ma:description="Permanent link til dette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AA78FA7-DC16-4E68-AE7E-8163CB65E5BE}">
  <ds:schemaRefs>
    <ds:schemaRef ds:uri="http://schemas.microsoft.com/office/2006/metadata/longProperties"/>
  </ds:schemaRefs>
</ds:datastoreItem>
</file>

<file path=customXml/itemProps2.xml><?xml version="1.0" encoding="utf-8"?>
<ds:datastoreItem xmlns:ds="http://schemas.openxmlformats.org/officeDocument/2006/customXml" ds:itemID="{28A33950-579F-4499-B081-BE380CE9CB08}">
  <ds:schemaRefs>
    <ds:schemaRef ds:uri="http://purl.org/dc/dcmitype/"/>
    <ds:schemaRef ds:uri="http://purl.org/dc/terms/"/>
    <ds:schemaRef ds:uri="http://www.w3.org/XML/1998/namespace"/>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2bce15c0-cee3-43e3-b4fa-b3efb747733f"/>
    <ds:schemaRef ds:uri="http://schemas.microsoft.com/office/2006/metadata/properties"/>
  </ds:schemaRefs>
</ds:datastoreItem>
</file>

<file path=customXml/itemProps3.xml><?xml version="1.0" encoding="utf-8"?>
<ds:datastoreItem xmlns:ds="http://schemas.openxmlformats.org/officeDocument/2006/customXml" ds:itemID="{FC0B2421-C52E-46D8-8EAD-68A5C25EF1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ce15c0-cee3-43e3-b4fa-b3efb74773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335C062-23E0-42CC-865D-234F4A92DCFD}">
  <ds:schemaRefs>
    <ds:schemaRef ds:uri="http://schemas.microsoft.com/sharepoint/v3/contenttype/forms"/>
  </ds:schemaRefs>
</ds:datastoreItem>
</file>

<file path=customXml/itemProps5.xml><?xml version="1.0" encoding="utf-8"?>
<ds:datastoreItem xmlns:ds="http://schemas.openxmlformats.org/officeDocument/2006/customXml" ds:itemID="{9C710B2B-F7CC-4B2D-81F2-D98DD5F0855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Oplæg%20Velkommen</Template>
  <TotalTime>5662</TotalTime>
  <Words>1843</Words>
  <Application>Microsoft Office PowerPoint</Application>
  <PresentationFormat>Skærmshow (4:3)</PresentationFormat>
  <Paragraphs>232</Paragraphs>
  <Slides>57</Slides>
  <Notes>1</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57</vt:i4>
      </vt:variant>
    </vt:vector>
  </HeadingPairs>
  <TitlesOfParts>
    <vt:vector size="66" baseType="lpstr">
      <vt:lpstr>Arial</vt:lpstr>
      <vt:lpstr>Calibri</vt:lpstr>
      <vt:lpstr>Century Gothic</vt:lpstr>
      <vt:lpstr>Georgia</vt:lpstr>
      <vt:lpstr>Symbol</vt:lpstr>
      <vt:lpstr>Times New Roman</vt:lpstr>
      <vt:lpstr>Verdana</vt:lpstr>
      <vt:lpstr>Wingdings 3</vt:lpstr>
      <vt:lpstr>Powerpointskabelon</vt:lpstr>
      <vt:lpstr>EUD reform 2015</vt:lpstr>
      <vt:lpstr>Program for eftermiddagen</vt:lpstr>
      <vt:lpstr> Eud’s ændrede rolle  </vt:lpstr>
      <vt:lpstr>UVM mål med EUD reformen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Fra PASS</vt:lpstr>
      <vt:lpstr>Fremtidens uddannelsesvej </vt:lpstr>
      <vt:lpstr>Grundforløb 1 </vt:lpstr>
      <vt:lpstr>Grundforløbets 2</vt:lpstr>
      <vt:lpstr>GF2 opbygning generelt</vt:lpstr>
      <vt:lpstr>    </vt:lpstr>
      <vt:lpstr>Overgangskrav til hovedforløb</vt:lpstr>
      <vt:lpstr>Uddannelsesstruktur SOSU </vt:lpstr>
      <vt:lpstr>Erhvervsrettet påbygning </vt:lpstr>
      <vt:lpstr>Fremtidige udbud</vt:lpstr>
      <vt:lpstr>Optag fra 1. januar 2016</vt:lpstr>
      <vt:lpstr>PowerPoint-præsentation</vt:lpstr>
      <vt:lpstr>PowerPoint-præsentation</vt:lpstr>
      <vt:lpstr>Adgangskrav for EUV</vt:lpstr>
      <vt:lpstr>EUV uddannelsesforløb</vt:lpstr>
      <vt:lpstr>EUV målgrupper</vt:lpstr>
      <vt:lpstr>PowerPoint-præsentation</vt:lpstr>
      <vt:lpstr>Lovrammen </vt:lpstr>
      <vt:lpstr>Talentspor </vt:lpstr>
      <vt:lpstr>PowerPoint-præsentation</vt:lpstr>
      <vt:lpstr>Ungespor - EUD</vt:lpstr>
      <vt:lpstr>Alle der er under 25 år og har forladt grundskolen for mere end et år siden</vt:lpstr>
      <vt:lpstr>PowerPoint-præsentation</vt:lpstr>
      <vt:lpstr>EUV 1</vt:lpstr>
      <vt:lpstr>EUV 2</vt:lpstr>
      <vt:lpstr>EUV 3</vt:lpstr>
      <vt:lpstr>PowerPoint-præsentation</vt:lpstr>
      <vt:lpstr>Talentspor </vt:lpstr>
      <vt:lpstr>Talentspor og fag </vt:lpstr>
      <vt:lpstr>Talentspor og fag</vt:lpstr>
      <vt:lpstr>Talentspor og taksonomier</vt:lpstr>
      <vt:lpstr>PowerPoint-præsentation</vt:lpstr>
      <vt:lpstr>PowerPoint-præsentation</vt:lpstr>
      <vt:lpstr>PowerPoint-præsentation</vt:lpstr>
      <vt:lpstr>PowerPoint-præsentation</vt:lpstr>
      <vt:lpstr>Hvorfor arbejde med talenter? </vt:lpstr>
      <vt:lpstr> Hvad er et talent? – talentvejens definition  </vt:lpstr>
      <vt:lpstr>Definitionen på talent på erhvervsuddannelsesområdet</vt:lpstr>
      <vt:lpstr>Valg af talentspor for den enkelte elev </vt:lpstr>
      <vt:lpstr>Hvor kan eleven spottes til et talentspor? </vt:lpstr>
      <vt:lpstr>Organisering af talentspor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Dialogmøde mellem PASS og LUU</dc:title>
  <dc:creator>john steffensen</dc:creator>
  <cp:lastModifiedBy>Daiga Cepele</cp:lastModifiedBy>
  <cp:revision>162</cp:revision>
  <cp:lastPrinted>2015-02-04T07:59:36Z</cp:lastPrinted>
  <dcterms:created xsi:type="dcterms:W3CDTF">2013-06-12T06:18:52Z</dcterms:created>
  <dcterms:modified xsi:type="dcterms:W3CDTF">2017-02-20T14:13:28Z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SEVU-10-379715</vt:lpwstr>
  </property>
  <property fmtid="{D5CDD505-2E9C-101B-9397-08002B2CF9AE}" pid="3" name="_dlc_DocIdItemGuid">
    <vt:lpwstr>4e3b3ccd-6be8-4835-95f8-84ca3e55fc31</vt:lpwstr>
  </property>
  <property fmtid="{D5CDD505-2E9C-101B-9397-08002B2CF9AE}" pid="4" name="_dlc_DocIdUrl">
    <vt:lpwstr>https://sevu.sharepoint.com/docs/_layouts/DocIdRedir.aspx?ID=SEVU-10-379715, SEVU-10-379715</vt:lpwstr>
  </property>
  <property fmtid="{D5CDD505-2E9C-101B-9397-08002B2CF9AE}" pid="5" name="ContentTypeId">
    <vt:lpwstr>0x010100586BC32ABA0BDF49897F1124A02EF23D</vt:lpwstr>
  </property>
</Properties>
</file>